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3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8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3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6"/>
  </p:notesMasterIdLst>
  <p:sldIdLst>
    <p:sldId id="481" r:id="rId2"/>
    <p:sldId id="295" r:id="rId3"/>
    <p:sldId id="296" r:id="rId4"/>
    <p:sldId id="297" r:id="rId5"/>
    <p:sldId id="299" r:id="rId6"/>
    <p:sldId id="298" r:id="rId7"/>
    <p:sldId id="300" r:id="rId8"/>
    <p:sldId id="301" r:id="rId9"/>
    <p:sldId id="302" r:id="rId10"/>
    <p:sldId id="303" r:id="rId11"/>
    <p:sldId id="304" r:id="rId12"/>
    <p:sldId id="305" r:id="rId13"/>
    <p:sldId id="310" r:id="rId14"/>
    <p:sldId id="311" r:id="rId15"/>
    <p:sldId id="312" r:id="rId16"/>
    <p:sldId id="446" r:id="rId17"/>
    <p:sldId id="313" r:id="rId18"/>
    <p:sldId id="314" r:id="rId19"/>
    <p:sldId id="368" r:id="rId20"/>
    <p:sldId id="316" r:id="rId21"/>
    <p:sldId id="447" r:id="rId22"/>
    <p:sldId id="451" r:id="rId23"/>
    <p:sldId id="448" r:id="rId24"/>
    <p:sldId id="449" r:id="rId25"/>
    <p:sldId id="450" r:id="rId26"/>
    <p:sldId id="452" r:id="rId27"/>
    <p:sldId id="453" r:id="rId28"/>
    <p:sldId id="454" r:id="rId29"/>
    <p:sldId id="455" r:id="rId30"/>
    <p:sldId id="456" r:id="rId31"/>
    <p:sldId id="457" r:id="rId32"/>
    <p:sldId id="458" r:id="rId33"/>
    <p:sldId id="482" r:id="rId34"/>
    <p:sldId id="459" r:id="rId35"/>
    <p:sldId id="460" r:id="rId36"/>
    <p:sldId id="461" r:id="rId37"/>
    <p:sldId id="463" r:id="rId38"/>
    <p:sldId id="464" r:id="rId39"/>
    <p:sldId id="467" r:id="rId40"/>
    <p:sldId id="465" r:id="rId41"/>
    <p:sldId id="466" r:id="rId42"/>
    <p:sldId id="468" r:id="rId43"/>
    <p:sldId id="469" r:id="rId44"/>
    <p:sldId id="470" r:id="rId45"/>
    <p:sldId id="471" r:id="rId46"/>
    <p:sldId id="276" r:id="rId47"/>
    <p:sldId id="478" r:id="rId48"/>
    <p:sldId id="476" r:id="rId49"/>
    <p:sldId id="475" r:id="rId50"/>
    <p:sldId id="473" r:id="rId51"/>
    <p:sldId id="474" r:id="rId52"/>
    <p:sldId id="477" r:id="rId53"/>
    <p:sldId id="479" r:id="rId54"/>
    <p:sldId id="480" r:id="rId5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15"/>
    <p:restoredTop sz="86235"/>
  </p:normalViewPr>
  <p:slideViewPr>
    <p:cSldViewPr snapToGrid="0">
      <p:cViewPr varScale="1">
        <p:scale>
          <a:sx n="110" d="100"/>
          <a:sy n="110" d="100"/>
        </p:scale>
        <p:origin x="184" y="5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3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36.svg"/><Relationship Id="rId9" Type="http://schemas.openxmlformats.org/officeDocument/2006/relationships/image" Target="../media/image71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4" Type="http://schemas.openxmlformats.org/officeDocument/2006/relationships/image" Target="../media/image49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svg"/><Relationship Id="rId1" Type="http://schemas.openxmlformats.org/officeDocument/2006/relationships/image" Target="../media/image58.png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3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image" Target="../media/image66.svg"/><Relationship Id="rId1" Type="http://schemas.openxmlformats.org/officeDocument/2006/relationships/image" Target="../media/image65.png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36.svg"/><Relationship Id="rId9" Type="http://schemas.openxmlformats.org/officeDocument/2006/relationships/image" Target="../media/image71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89A8F7-C3EF-48D9-B30D-1B557058FC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ACF32DA-ADF5-48C1-AB53-70E750DBA73D}">
      <dgm:prSet/>
      <dgm:spPr/>
      <dgm:t>
        <a:bodyPr/>
        <a:lstStyle/>
        <a:p>
          <a:r>
            <a:rPr lang="en-US" b="0" i="0" dirty="0">
              <a:solidFill>
                <a:schemeClr val="accent2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Well organized code is easier to test, refactor, &amp; improve.</a:t>
          </a:r>
        </a:p>
      </dgm:t>
    </dgm:pt>
    <dgm:pt modelId="{2CDA8C40-ECA1-483A-AE20-9DD8E67FBB9A}" type="parTrans" cxnId="{2AFFA29C-12F5-4D29-92A5-29229A2AD9CA}">
      <dgm:prSet/>
      <dgm:spPr/>
      <dgm:t>
        <a:bodyPr/>
        <a:lstStyle/>
        <a:p>
          <a:endParaRPr lang="en-US"/>
        </a:p>
      </dgm:t>
    </dgm:pt>
    <dgm:pt modelId="{59E93B40-304B-4C26-B97E-AA5C68873CB7}" type="sibTrans" cxnId="{2AFFA29C-12F5-4D29-92A5-29229A2AD9CA}">
      <dgm:prSet/>
      <dgm:spPr/>
      <dgm:t>
        <a:bodyPr/>
        <a:lstStyle/>
        <a:p>
          <a:endParaRPr lang="en-US"/>
        </a:p>
      </dgm:t>
    </dgm:pt>
    <dgm:pt modelId="{1B0A1263-8999-4CFE-B9ED-B22CF984A3B2}">
      <dgm:prSet/>
      <dgm:spPr/>
      <dgm:t>
        <a:bodyPr/>
        <a:lstStyle/>
        <a:p>
          <a:r>
            <a:rPr lang="en-US" b="0" i="0" dirty="0">
              <a:solidFill>
                <a:schemeClr val="accent3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Less maintenance effort is cheaper to keep your product running.</a:t>
          </a:r>
        </a:p>
      </dgm:t>
    </dgm:pt>
    <dgm:pt modelId="{45A617B3-683A-46D7-9B55-367FE6C92511}" type="parTrans" cxnId="{036637D0-C7DD-4A88-AFA9-FC64905332C4}">
      <dgm:prSet/>
      <dgm:spPr/>
      <dgm:t>
        <a:bodyPr/>
        <a:lstStyle/>
        <a:p>
          <a:endParaRPr lang="en-US"/>
        </a:p>
      </dgm:t>
    </dgm:pt>
    <dgm:pt modelId="{911290BA-FF8D-4431-9ED1-0188EE902F65}" type="sibTrans" cxnId="{036637D0-C7DD-4A88-AFA9-FC64905332C4}">
      <dgm:prSet/>
      <dgm:spPr/>
      <dgm:t>
        <a:bodyPr/>
        <a:lstStyle/>
        <a:p>
          <a:endParaRPr lang="en-US"/>
        </a:p>
      </dgm:t>
    </dgm:pt>
    <dgm:pt modelId="{273B1249-5F1F-4D32-9023-44AEF96C968D}">
      <dgm:prSet/>
      <dgm:spPr/>
      <dgm:t>
        <a:bodyPr/>
        <a:lstStyle/>
        <a:p>
          <a:r>
            <a:rPr lang="en-US" b="0" i="0" dirty="0">
              <a:solidFill>
                <a:schemeClr val="accent4">
                  <a:lumMod val="60000"/>
                  <a:lumOff val="40000"/>
                </a:schemeClr>
              </a:solidFill>
              <a:latin typeface="Rockwell Nova" panose="02060503020205020403" pitchFamily="18" charset="0"/>
            </a:rPr>
            <a:t>The longer a product lives, the more maintenance matters.</a:t>
          </a:r>
        </a:p>
      </dgm:t>
    </dgm:pt>
    <dgm:pt modelId="{8483F338-E5E2-4080-B599-48A00EFBC5B1}" type="parTrans" cxnId="{42D28663-2F19-492D-A7E1-CF16C9E68682}">
      <dgm:prSet/>
      <dgm:spPr/>
      <dgm:t>
        <a:bodyPr/>
        <a:lstStyle/>
        <a:p>
          <a:endParaRPr lang="en-US"/>
        </a:p>
      </dgm:t>
    </dgm:pt>
    <dgm:pt modelId="{B6613311-5260-457A-BC06-36F3ED5B8119}" type="sibTrans" cxnId="{42D28663-2F19-492D-A7E1-CF16C9E68682}">
      <dgm:prSet/>
      <dgm:spPr/>
      <dgm:t>
        <a:bodyPr/>
        <a:lstStyle/>
        <a:p>
          <a:endParaRPr lang="en-US"/>
        </a:p>
      </dgm:t>
    </dgm:pt>
    <dgm:pt modelId="{AD80AFA2-E567-4AD9-9B2B-525B4C311774}" type="pres">
      <dgm:prSet presAssocID="{9789A8F7-C3EF-48D9-B30D-1B557058FCD4}" presName="root" presStyleCnt="0">
        <dgm:presLayoutVars>
          <dgm:dir/>
          <dgm:resizeHandles val="exact"/>
        </dgm:presLayoutVars>
      </dgm:prSet>
      <dgm:spPr/>
    </dgm:pt>
    <dgm:pt modelId="{268A83E1-DC40-482E-903A-6FA9319EA536}" type="pres">
      <dgm:prSet presAssocID="{7ACF32DA-ADF5-48C1-AB53-70E750DBA73D}" presName="compNode" presStyleCnt="0"/>
      <dgm:spPr/>
    </dgm:pt>
    <dgm:pt modelId="{DB25003F-4884-4B4C-B561-752B63E72AFB}" type="pres">
      <dgm:prSet presAssocID="{7ACF32DA-ADF5-48C1-AB53-70E750DBA73D}" presName="bgRect" presStyleLbl="bgShp" presStyleIdx="0" presStyleCnt="3"/>
      <dgm:spPr/>
    </dgm:pt>
    <dgm:pt modelId="{E1C88BF1-A044-457B-BF1A-3B962A0E0166}" type="pres">
      <dgm:prSet presAssocID="{7ACF32DA-ADF5-48C1-AB53-70E750DBA73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FBD856E-5386-43A6-85DC-7B8370C8E1CD}" type="pres">
      <dgm:prSet presAssocID="{7ACF32DA-ADF5-48C1-AB53-70E750DBA73D}" presName="spaceRect" presStyleCnt="0"/>
      <dgm:spPr/>
    </dgm:pt>
    <dgm:pt modelId="{343B15CC-F99F-435B-82A1-9DE75FE4023E}" type="pres">
      <dgm:prSet presAssocID="{7ACF32DA-ADF5-48C1-AB53-70E750DBA73D}" presName="parTx" presStyleLbl="revTx" presStyleIdx="0" presStyleCnt="3">
        <dgm:presLayoutVars>
          <dgm:chMax val="0"/>
          <dgm:chPref val="0"/>
        </dgm:presLayoutVars>
      </dgm:prSet>
      <dgm:spPr/>
    </dgm:pt>
    <dgm:pt modelId="{0A01DBD9-0BF1-4A95-A1D6-9326D461B062}" type="pres">
      <dgm:prSet presAssocID="{59E93B40-304B-4C26-B97E-AA5C68873CB7}" presName="sibTrans" presStyleCnt="0"/>
      <dgm:spPr/>
    </dgm:pt>
    <dgm:pt modelId="{9D15900A-7947-4AF6-91EF-6BF57838BFB0}" type="pres">
      <dgm:prSet presAssocID="{1B0A1263-8999-4CFE-B9ED-B22CF984A3B2}" presName="compNode" presStyleCnt="0"/>
      <dgm:spPr/>
    </dgm:pt>
    <dgm:pt modelId="{655AE6F0-C129-4A82-B8A3-9C3F58F14612}" type="pres">
      <dgm:prSet presAssocID="{1B0A1263-8999-4CFE-B9ED-B22CF984A3B2}" presName="bgRect" presStyleLbl="bgShp" presStyleIdx="1" presStyleCnt="3"/>
      <dgm:spPr/>
    </dgm:pt>
    <dgm:pt modelId="{BDF185D7-809E-4DBF-B492-502ADA3DEE2C}" type="pres">
      <dgm:prSet presAssocID="{1B0A1263-8999-4CFE-B9ED-B22CF984A3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BB51A100-D8D7-45DC-9C61-511D2120D778}" type="pres">
      <dgm:prSet presAssocID="{1B0A1263-8999-4CFE-B9ED-B22CF984A3B2}" presName="spaceRect" presStyleCnt="0"/>
      <dgm:spPr/>
    </dgm:pt>
    <dgm:pt modelId="{78A4A2FC-3F6D-4B30-B47F-CCC1FAEFDEBE}" type="pres">
      <dgm:prSet presAssocID="{1B0A1263-8999-4CFE-B9ED-B22CF984A3B2}" presName="parTx" presStyleLbl="revTx" presStyleIdx="1" presStyleCnt="3">
        <dgm:presLayoutVars>
          <dgm:chMax val="0"/>
          <dgm:chPref val="0"/>
        </dgm:presLayoutVars>
      </dgm:prSet>
      <dgm:spPr/>
    </dgm:pt>
    <dgm:pt modelId="{A2AC6198-57F1-4C65-935D-744E95C3189B}" type="pres">
      <dgm:prSet presAssocID="{911290BA-FF8D-4431-9ED1-0188EE902F65}" presName="sibTrans" presStyleCnt="0"/>
      <dgm:spPr/>
    </dgm:pt>
    <dgm:pt modelId="{B3B94AED-AAD4-4848-ACEE-FAB3215274CD}" type="pres">
      <dgm:prSet presAssocID="{273B1249-5F1F-4D32-9023-44AEF96C968D}" presName="compNode" presStyleCnt="0"/>
      <dgm:spPr/>
    </dgm:pt>
    <dgm:pt modelId="{716BEDF7-9033-4560-8463-360D18B9223F}" type="pres">
      <dgm:prSet presAssocID="{273B1249-5F1F-4D32-9023-44AEF96C968D}" presName="bgRect" presStyleLbl="bgShp" presStyleIdx="2" presStyleCnt="3"/>
      <dgm:spPr/>
    </dgm:pt>
    <dgm:pt modelId="{38BC8623-F8E2-41AD-86B5-A1890D09A4AB}" type="pres">
      <dgm:prSet presAssocID="{273B1249-5F1F-4D32-9023-44AEF96C968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252EEEA2-0D8E-469E-9222-ED041394DF59}" type="pres">
      <dgm:prSet presAssocID="{273B1249-5F1F-4D32-9023-44AEF96C968D}" presName="spaceRect" presStyleCnt="0"/>
      <dgm:spPr/>
    </dgm:pt>
    <dgm:pt modelId="{6D4CB36A-20C1-4ABD-BBDC-AD68F75E64C1}" type="pres">
      <dgm:prSet presAssocID="{273B1249-5F1F-4D32-9023-44AEF96C968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3F8F461E-9636-46B2-B525-07DA21E206A8}" type="presOf" srcId="{1B0A1263-8999-4CFE-B9ED-B22CF984A3B2}" destId="{78A4A2FC-3F6D-4B30-B47F-CCC1FAEFDEBE}" srcOrd="0" destOrd="0" presId="urn:microsoft.com/office/officeart/2018/2/layout/IconVerticalSolidList"/>
    <dgm:cxn modelId="{B05E6E62-B673-4B3F-B023-69ECD3148526}" type="presOf" srcId="{273B1249-5F1F-4D32-9023-44AEF96C968D}" destId="{6D4CB36A-20C1-4ABD-BBDC-AD68F75E64C1}" srcOrd="0" destOrd="0" presId="urn:microsoft.com/office/officeart/2018/2/layout/IconVerticalSolidList"/>
    <dgm:cxn modelId="{42D28663-2F19-492D-A7E1-CF16C9E68682}" srcId="{9789A8F7-C3EF-48D9-B30D-1B557058FCD4}" destId="{273B1249-5F1F-4D32-9023-44AEF96C968D}" srcOrd="2" destOrd="0" parTransId="{8483F338-E5E2-4080-B599-48A00EFBC5B1}" sibTransId="{B6613311-5260-457A-BC06-36F3ED5B8119}"/>
    <dgm:cxn modelId="{4ACAC188-0775-4044-A553-E6F96345ADDA}" type="presOf" srcId="{7ACF32DA-ADF5-48C1-AB53-70E750DBA73D}" destId="{343B15CC-F99F-435B-82A1-9DE75FE4023E}" srcOrd="0" destOrd="0" presId="urn:microsoft.com/office/officeart/2018/2/layout/IconVerticalSolidList"/>
    <dgm:cxn modelId="{2AFFA29C-12F5-4D29-92A5-29229A2AD9CA}" srcId="{9789A8F7-C3EF-48D9-B30D-1B557058FCD4}" destId="{7ACF32DA-ADF5-48C1-AB53-70E750DBA73D}" srcOrd="0" destOrd="0" parTransId="{2CDA8C40-ECA1-483A-AE20-9DD8E67FBB9A}" sibTransId="{59E93B40-304B-4C26-B97E-AA5C68873CB7}"/>
    <dgm:cxn modelId="{4F15DEA6-1358-41F6-AE72-7F959291B014}" type="presOf" srcId="{9789A8F7-C3EF-48D9-B30D-1B557058FCD4}" destId="{AD80AFA2-E567-4AD9-9B2B-525B4C311774}" srcOrd="0" destOrd="0" presId="urn:microsoft.com/office/officeart/2018/2/layout/IconVerticalSolidList"/>
    <dgm:cxn modelId="{036637D0-C7DD-4A88-AFA9-FC64905332C4}" srcId="{9789A8F7-C3EF-48D9-B30D-1B557058FCD4}" destId="{1B0A1263-8999-4CFE-B9ED-B22CF984A3B2}" srcOrd="1" destOrd="0" parTransId="{45A617B3-683A-46D7-9B55-367FE6C92511}" sibTransId="{911290BA-FF8D-4431-9ED1-0188EE902F65}"/>
    <dgm:cxn modelId="{AF7AD838-7559-4570-BFF8-EE04FBC5B5A1}" type="presParOf" srcId="{AD80AFA2-E567-4AD9-9B2B-525B4C311774}" destId="{268A83E1-DC40-482E-903A-6FA9319EA536}" srcOrd="0" destOrd="0" presId="urn:microsoft.com/office/officeart/2018/2/layout/IconVerticalSolidList"/>
    <dgm:cxn modelId="{27CF9C7E-F5B7-4327-B10B-D8394955AD68}" type="presParOf" srcId="{268A83E1-DC40-482E-903A-6FA9319EA536}" destId="{DB25003F-4884-4B4C-B561-752B63E72AFB}" srcOrd="0" destOrd="0" presId="urn:microsoft.com/office/officeart/2018/2/layout/IconVerticalSolidList"/>
    <dgm:cxn modelId="{B571E38C-0D6E-4A74-BC4F-952C377D84CD}" type="presParOf" srcId="{268A83E1-DC40-482E-903A-6FA9319EA536}" destId="{E1C88BF1-A044-457B-BF1A-3B962A0E0166}" srcOrd="1" destOrd="0" presId="urn:microsoft.com/office/officeart/2018/2/layout/IconVerticalSolidList"/>
    <dgm:cxn modelId="{7951C9F6-229E-4232-9659-E317D112F22A}" type="presParOf" srcId="{268A83E1-DC40-482E-903A-6FA9319EA536}" destId="{9FBD856E-5386-43A6-85DC-7B8370C8E1CD}" srcOrd="2" destOrd="0" presId="urn:microsoft.com/office/officeart/2018/2/layout/IconVerticalSolidList"/>
    <dgm:cxn modelId="{BC906B72-F07D-4A82-8FA8-B59E005013F3}" type="presParOf" srcId="{268A83E1-DC40-482E-903A-6FA9319EA536}" destId="{343B15CC-F99F-435B-82A1-9DE75FE4023E}" srcOrd="3" destOrd="0" presId="urn:microsoft.com/office/officeart/2018/2/layout/IconVerticalSolidList"/>
    <dgm:cxn modelId="{95EC33AD-5CF8-441E-84F3-1AD8C9EE7F32}" type="presParOf" srcId="{AD80AFA2-E567-4AD9-9B2B-525B4C311774}" destId="{0A01DBD9-0BF1-4A95-A1D6-9326D461B062}" srcOrd="1" destOrd="0" presId="urn:microsoft.com/office/officeart/2018/2/layout/IconVerticalSolidList"/>
    <dgm:cxn modelId="{C7EC0934-5BEA-455B-B3CA-B9CE525F39C6}" type="presParOf" srcId="{AD80AFA2-E567-4AD9-9B2B-525B4C311774}" destId="{9D15900A-7947-4AF6-91EF-6BF57838BFB0}" srcOrd="2" destOrd="0" presId="urn:microsoft.com/office/officeart/2018/2/layout/IconVerticalSolidList"/>
    <dgm:cxn modelId="{08D9CC08-C584-43E9-AF84-8E6542BDC390}" type="presParOf" srcId="{9D15900A-7947-4AF6-91EF-6BF57838BFB0}" destId="{655AE6F0-C129-4A82-B8A3-9C3F58F14612}" srcOrd="0" destOrd="0" presId="urn:microsoft.com/office/officeart/2018/2/layout/IconVerticalSolidList"/>
    <dgm:cxn modelId="{376E6852-E995-4FEB-BFA7-0381546BB3B0}" type="presParOf" srcId="{9D15900A-7947-4AF6-91EF-6BF57838BFB0}" destId="{BDF185D7-809E-4DBF-B492-502ADA3DEE2C}" srcOrd="1" destOrd="0" presId="urn:microsoft.com/office/officeart/2018/2/layout/IconVerticalSolidList"/>
    <dgm:cxn modelId="{92FEAD4D-3020-4588-A94F-F85EA294E465}" type="presParOf" srcId="{9D15900A-7947-4AF6-91EF-6BF57838BFB0}" destId="{BB51A100-D8D7-45DC-9C61-511D2120D778}" srcOrd="2" destOrd="0" presId="urn:microsoft.com/office/officeart/2018/2/layout/IconVerticalSolidList"/>
    <dgm:cxn modelId="{66128068-B90B-4DC0-9511-52725543B19A}" type="presParOf" srcId="{9D15900A-7947-4AF6-91EF-6BF57838BFB0}" destId="{78A4A2FC-3F6D-4B30-B47F-CCC1FAEFDEBE}" srcOrd="3" destOrd="0" presId="urn:microsoft.com/office/officeart/2018/2/layout/IconVerticalSolidList"/>
    <dgm:cxn modelId="{975E489B-75C4-4E1C-BC4E-DD51A4D6E9BE}" type="presParOf" srcId="{AD80AFA2-E567-4AD9-9B2B-525B4C311774}" destId="{A2AC6198-57F1-4C65-935D-744E95C3189B}" srcOrd="3" destOrd="0" presId="urn:microsoft.com/office/officeart/2018/2/layout/IconVerticalSolidList"/>
    <dgm:cxn modelId="{CED96356-B662-493C-ABBD-089B67C6E9CA}" type="presParOf" srcId="{AD80AFA2-E567-4AD9-9B2B-525B4C311774}" destId="{B3B94AED-AAD4-4848-ACEE-FAB3215274CD}" srcOrd="4" destOrd="0" presId="urn:microsoft.com/office/officeart/2018/2/layout/IconVerticalSolidList"/>
    <dgm:cxn modelId="{5E57EA41-A43D-4A1C-B21B-2DBC98D465F2}" type="presParOf" srcId="{B3B94AED-AAD4-4848-ACEE-FAB3215274CD}" destId="{716BEDF7-9033-4560-8463-360D18B9223F}" srcOrd="0" destOrd="0" presId="urn:microsoft.com/office/officeart/2018/2/layout/IconVerticalSolidList"/>
    <dgm:cxn modelId="{A179A849-B219-4D74-A21B-3B928F729829}" type="presParOf" srcId="{B3B94AED-AAD4-4848-ACEE-FAB3215274CD}" destId="{38BC8623-F8E2-41AD-86B5-A1890D09A4AB}" srcOrd="1" destOrd="0" presId="urn:microsoft.com/office/officeart/2018/2/layout/IconVerticalSolidList"/>
    <dgm:cxn modelId="{851BBF0F-7E09-4886-AC77-D72E006A72A5}" type="presParOf" srcId="{B3B94AED-AAD4-4848-ACEE-FAB3215274CD}" destId="{252EEEA2-0D8E-469E-9222-ED041394DF59}" srcOrd="2" destOrd="0" presId="urn:microsoft.com/office/officeart/2018/2/layout/IconVerticalSolidList"/>
    <dgm:cxn modelId="{5CAEDAC5-ABBE-4908-A1F7-9AF26E9C0A27}" type="presParOf" srcId="{B3B94AED-AAD4-4848-ACEE-FAB3215274CD}" destId="{6D4CB36A-20C1-4ABD-BBDC-AD68F75E64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A3147C2-2C42-42FD-8554-95D91BB04D0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8B7924-28D9-426E-943A-5F9EF1890C6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400" b="0" i="0" dirty="0">
              <a:solidFill>
                <a:schemeClr val="tx1">
                  <a:lumMod val="95000"/>
                </a:schemeClr>
              </a:solidFill>
              <a:latin typeface="Rockwell Nova" panose="02060503020205020403" pitchFamily="18" charset="0"/>
            </a:rPr>
            <a:t>Move logic to custom hooks or context components</a:t>
          </a:r>
        </a:p>
      </dgm:t>
    </dgm:pt>
    <dgm:pt modelId="{15FD324C-8632-4942-BC32-EC6689F2EE9C}" type="parTrans" cxnId="{3F5B04F2-16DD-458F-80E5-4EB24C002FF8}">
      <dgm:prSet/>
      <dgm:spPr/>
      <dgm:t>
        <a:bodyPr/>
        <a:lstStyle/>
        <a:p>
          <a:endParaRPr lang="en-US"/>
        </a:p>
      </dgm:t>
    </dgm:pt>
    <dgm:pt modelId="{3EF02CE8-A869-46EC-8237-D89B80701A7C}" type="sibTrans" cxnId="{3F5B04F2-16DD-458F-80E5-4EB24C002FF8}">
      <dgm:prSet/>
      <dgm:spPr/>
      <dgm:t>
        <a:bodyPr/>
        <a:lstStyle/>
        <a:p>
          <a:endParaRPr lang="en-US"/>
        </a:p>
      </dgm:t>
    </dgm:pt>
    <dgm:pt modelId="{9E7E9C40-8585-416E-B0D3-D3FFD2276D9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dirty="0">
              <a:solidFill>
                <a:schemeClr val="tx1">
                  <a:lumMod val="95000"/>
                </a:schemeClr>
              </a:solidFill>
              <a:latin typeface="Rockwell Nova" panose="02060503020205020403" pitchFamily="18" charset="0"/>
            </a:rPr>
            <a:t>Focus on the UI</a:t>
          </a:r>
        </a:p>
      </dgm:t>
    </dgm:pt>
    <dgm:pt modelId="{06AD7AE8-7870-40AF-A550-72E43FCA1B16}" type="parTrans" cxnId="{2D295108-9084-41C4-B219-C4049F34E969}">
      <dgm:prSet/>
      <dgm:spPr/>
      <dgm:t>
        <a:bodyPr/>
        <a:lstStyle/>
        <a:p>
          <a:endParaRPr lang="en-US"/>
        </a:p>
      </dgm:t>
    </dgm:pt>
    <dgm:pt modelId="{8C07B100-972D-4A4B-A3D4-EC74A9C153DC}" type="sibTrans" cxnId="{2D295108-9084-41C4-B219-C4049F34E969}">
      <dgm:prSet/>
      <dgm:spPr/>
      <dgm:t>
        <a:bodyPr/>
        <a:lstStyle/>
        <a:p>
          <a:endParaRPr lang="en-US"/>
        </a:p>
      </dgm:t>
    </dgm:pt>
    <dgm:pt modelId="{D3A83EAD-CE8C-4118-9BBE-4D652C45BCA6}" type="pres">
      <dgm:prSet presAssocID="{5A3147C2-2C42-42FD-8554-95D91BB04D0A}" presName="root" presStyleCnt="0">
        <dgm:presLayoutVars>
          <dgm:dir/>
          <dgm:resizeHandles val="exact"/>
        </dgm:presLayoutVars>
      </dgm:prSet>
      <dgm:spPr/>
    </dgm:pt>
    <dgm:pt modelId="{79E25DFB-C73B-416B-B63B-D2018508BE3A}" type="pres">
      <dgm:prSet presAssocID="{9E7E9C40-8585-416E-B0D3-D3FFD2276D97}" presName="compNode" presStyleCnt="0"/>
      <dgm:spPr/>
    </dgm:pt>
    <dgm:pt modelId="{4D778690-D7EA-456B-A359-6F16EBF0F4BE}" type="pres">
      <dgm:prSet presAssocID="{9E7E9C40-8585-416E-B0D3-D3FFD2276D9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3DEEF7D-7AB6-449D-A9B9-806312B84EAC}" type="pres">
      <dgm:prSet presAssocID="{9E7E9C40-8585-416E-B0D3-D3FFD2276D97}" presName="spaceRect" presStyleCnt="0"/>
      <dgm:spPr/>
    </dgm:pt>
    <dgm:pt modelId="{EA524798-72D5-4C87-94C0-3FDBF1B71BDF}" type="pres">
      <dgm:prSet presAssocID="{9E7E9C40-8585-416E-B0D3-D3FFD2276D97}" presName="textRect" presStyleLbl="revTx" presStyleIdx="0" presStyleCnt="2">
        <dgm:presLayoutVars>
          <dgm:chMax val="1"/>
          <dgm:chPref val="1"/>
        </dgm:presLayoutVars>
      </dgm:prSet>
      <dgm:spPr/>
    </dgm:pt>
    <dgm:pt modelId="{03ED60A6-988A-1647-8738-D14F7C4F5CFD}" type="pres">
      <dgm:prSet presAssocID="{8C07B100-972D-4A4B-A3D4-EC74A9C153DC}" presName="sibTrans" presStyleCnt="0"/>
      <dgm:spPr/>
    </dgm:pt>
    <dgm:pt modelId="{9F98F594-2CD3-415D-B2C4-D7B70E4B02B8}" type="pres">
      <dgm:prSet presAssocID="{918B7924-28D9-426E-943A-5F9EF1890C60}" presName="compNode" presStyleCnt="0"/>
      <dgm:spPr/>
    </dgm:pt>
    <dgm:pt modelId="{A5E26CCD-542E-48D7-A7BE-2066F8FA2F91}" type="pres">
      <dgm:prSet presAssocID="{918B7924-28D9-426E-943A-5F9EF1890C6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2977D0C-CA38-4763-B181-B23DE35B7259}" type="pres">
      <dgm:prSet presAssocID="{918B7924-28D9-426E-943A-5F9EF1890C60}" presName="spaceRect" presStyleCnt="0"/>
      <dgm:spPr/>
    </dgm:pt>
    <dgm:pt modelId="{B762D7CF-FF6A-4047-8F4C-D03F561E16FD}" type="pres">
      <dgm:prSet presAssocID="{918B7924-28D9-426E-943A-5F9EF1890C6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D295108-9084-41C4-B219-C4049F34E969}" srcId="{5A3147C2-2C42-42FD-8554-95D91BB04D0A}" destId="{9E7E9C40-8585-416E-B0D3-D3FFD2276D97}" srcOrd="0" destOrd="0" parTransId="{06AD7AE8-7870-40AF-A550-72E43FCA1B16}" sibTransId="{8C07B100-972D-4A4B-A3D4-EC74A9C153DC}"/>
    <dgm:cxn modelId="{36A80956-B3C0-7F4D-B529-7704921065EF}" type="presOf" srcId="{918B7924-28D9-426E-943A-5F9EF1890C60}" destId="{B762D7CF-FF6A-4047-8F4C-D03F561E16FD}" srcOrd="0" destOrd="0" presId="urn:microsoft.com/office/officeart/2018/2/layout/IconLabelList"/>
    <dgm:cxn modelId="{DB3D7DA3-751F-4DF7-83E6-55813B45392E}" type="presOf" srcId="{5A3147C2-2C42-42FD-8554-95D91BB04D0A}" destId="{D3A83EAD-CE8C-4118-9BBE-4D652C45BCA6}" srcOrd="0" destOrd="0" presId="urn:microsoft.com/office/officeart/2018/2/layout/IconLabelList"/>
    <dgm:cxn modelId="{3F5B04F2-16DD-458F-80E5-4EB24C002FF8}" srcId="{5A3147C2-2C42-42FD-8554-95D91BB04D0A}" destId="{918B7924-28D9-426E-943A-5F9EF1890C60}" srcOrd="1" destOrd="0" parTransId="{15FD324C-8632-4942-BC32-EC6689F2EE9C}" sibTransId="{3EF02CE8-A869-46EC-8237-D89B80701A7C}"/>
    <dgm:cxn modelId="{94557CF2-5C75-0F48-9907-DB13E0474BBA}" type="presOf" srcId="{9E7E9C40-8585-416E-B0D3-D3FFD2276D97}" destId="{EA524798-72D5-4C87-94C0-3FDBF1B71BDF}" srcOrd="0" destOrd="0" presId="urn:microsoft.com/office/officeart/2018/2/layout/IconLabelList"/>
    <dgm:cxn modelId="{140214FC-5ADB-6A4B-A7E0-88AD7BEDFF90}" type="presParOf" srcId="{D3A83EAD-CE8C-4118-9BBE-4D652C45BCA6}" destId="{79E25DFB-C73B-416B-B63B-D2018508BE3A}" srcOrd="0" destOrd="0" presId="urn:microsoft.com/office/officeart/2018/2/layout/IconLabelList"/>
    <dgm:cxn modelId="{98E95D24-DD5B-7B44-BD14-03AED35FE0EC}" type="presParOf" srcId="{79E25DFB-C73B-416B-B63B-D2018508BE3A}" destId="{4D778690-D7EA-456B-A359-6F16EBF0F4BE}" srcOrd="0" destOrd="0" presId="urn:microsoft.com/office/officeart/2018/2/layout/IconLabelList"/>
    <dgm:cxn modelId="{270DB081-0F7A-E141-B245-7608CFA8828C}" type="presParOf" srcId="{79E25DFB-C73B-416B-B63B-D2018508BE3A}" destId="{83DEEF7D-7AB6-449D-A9B9-806312B84EAC}" srcOrd="1" destOrd="0" presId="urn:microsoft.com/office/officeart/2018/2/layout/IconLabelList"/>
    <dgm:cxn modelId="{E9F5B501-6BD8-7A4C-87A2-012A68280B6C}" type="presParOf" srcId="{79E25DFB-C73B-416B-B63B-D2018508BE3A}" destId="{EA524798-72D5-4C87-94C0-3FDBF1B71BDF}" srcOrd="2" destOrd="0" presId="urn:microsoft.com/office/officeart/2018/2/layout/IconLabelList"/>
    <dgm:cxn modelId="{0A4D632D-66CB-404B-A1A0-43FBB13BA16C}" type="presParOf" srcId="{D3A83EAD-CE8C-4118-9BBE-4D652C45BCA6}" destId="{03ED60A6-988A-1647-8738-D14F7C4F5CFD}" srcOrd="1" destOrd="0" presId="urn:microsoft.com/office/officeart/2018/2/layout/IconLabelList"/>
    <dgm:cxn modelId="{7419E739-9AE3-7F48-9778-C8D83EDC4C2D}" type="presParOf" srcId="{D3A83EAD-CE8C-4118-9BBE-4D652C45BCA6}" destId="{9F98F594-2CD3-415D-B2C4-D7B70E4B02B8}" srcOrd="2" destOrd="0" presId="urn:microsoft.com/office/officeart/2018/2/layout/IconLabelList"/>
    <dgm:cxn modelId="{34B2C401-484C-FE47-B0C8-5D495C7067A4}" type="presParOf" srcId="{9F98F594-2CD3-415D-B2C4-D7B70E4B02B8}" destId="{A5E26CCD-542E-48D7-A7BE-2066F8FA2F91}" srcOrd="0" destOrd="0" presId="urn:microsoft.com/office/officeart/2018/2/layout/IconLabelList"/>
    <dgm:cxn modelId="{293CBE7E-9649-B443-B241-AD2C6AFC0A5D}" type="presParOf" srcId="{9F98F594-2CD3-415D-B2C4-D7B70E4B02B8}" destId="{92977D0C-CA38-4763-B181-B23DE35B7259}" srcOrd="1" destOrd="0" presId="urn:microsoft.com/office/officeart/2018/2/layout/IconLabelList"/>
    <dgm:cxn modelId="{8F0DFCFA-D54F-0C42-A064-D43F2BEDE7DE}" type="presParOf" srcId="{9F98F594-2CD3-415D-B2C4-D7B70E4B02B8}" destId="{B762D7CF-FF6A-4047-8F4C-D03F561E16F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93ACD9C-7DDA-42A5-9FD7-25931440389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F94540-AB9B-4126-87D3-4F5A12C46B4A}">
      <dgm:prSet custT="1"/>
      <dgm:spPr/>
      <dgm:t>
        <a:bodyPr/>
        <a:lstStyle/>
        <a:p>
          <a:r>
            <a:rPr lang="en-US" sz="2800" b="0" i="0" dirty="0">
              <a:solidFill>
                <a:schemeClr val="tx1">
                  <a:lumMod val="95000"/>
                </a:schemeClr>
              </a:solidFill>
              <a:latin typeface="Rockwell Nova" panose="02060503020205020403" pitchFamily="18" charset="0"/>
            </a:rPr>
            <a:t>Some will be single-purpose</a:t>
          </a:r>
        </a:p>
      </dgm:t>
    </dgm:pt>
    <dgm:pt modelId="{1D944003-FE03-43BE-A1B0-81BC6D6BCAA7}" type="parTrans" cxnId="{3105A0CB-15B0-48B8-91D4-A9300B8178A2}">
      <dgm:prSet/>
      <dgm:spPr/>
      <dgm:t>
        <a:bodyPr/>
        <a:lstStyle/>
        <a:p>
          <a:endParaRPr lang="en-US"/>
        </a:p>
      </dgm:t>
    </dgm:pt>
    <dgm:pt modelId="{19B592F7-4E6D-4A4B-99B7-9FB0C187E545}" type="sibTrans" cxnId="{3105A0CB-15B0-48B8-91D4-A9300B8178A2}">
      <dgm:prSet/>
      <dgm:spPr/>
      <dgm:t>
        <a:bodyPr/>
        <a:lstStyle/>
        <a:p>
          <a:endParaRPr lang="en-US"/>
        </a:p>
      </dgm:t>
    </dgm:pt>
    <dgm:pt modelId="{644A27E2-5CFE-4084-975B-9920E2E9E2B0}">
      <dgm:prSet custT="1"/>
      <dgm:spPr/>
      <dgm:t>
        <a:bodyPr/>
        <a:lstStyle/>
        <a:p>
          <a:r>
            <a:rPr lang="en-US" sz="2800" b="0" i="0" dirty="0">
              <a:solidFill>
                <a:schemeClr val="tx1">
                  <a:lumMod val="95000"/>
                </a:schemeClr>
              </a:solidFill>
              <a:latin typeface="Rockwell Nova" panose="02060503020205020403" pitchFamily="18" charset="0"/>
            </a:rPr>
            <a:t>Some will be generic and reusable</a:t>
          </a:r>
        </a:p>
      </dgm:t>
    </dgm:pt>
    <dgm:pt modelId="{002510DB-0FB1-47E1-ABF9-9C81248F4EC0}" type="parTrans" cxnId="{89D0840B-CF43-4FE8-B7A1-C7961AFC4936}">
      <dgm:prSet/>
      <dgm:spPr/>
      <dgm:t>
        <a:bodyPr/>
        <a:lstStyle/>
        <a:p>
          <a:endParaRPr lang="en-US"/>
        </a:p>
      </dgm:t>
    </dgm:pt>
    <dgm:pt modelId="{CC4C8154-331B-4D25-AEC7-8F39E8D81A98}" type="sibTrans" cxnId="{89D0840B-CF43-4FE8-B7A1-C7961AFC4936}">
      <dgm:prSet/>
      <dgm:spPr/>
      <dgm:t>
        <a:bodyPr/>
        <a:lstStyle/>
        <a:p>
          <a:endParaRPr lang="en-US"/>
        </a:p>
      </dgm:t>
    </dgm:pt>
    <dgm:pt modelId="{960291F6-E307-44DE-B8A6-1547A8CC0479}">
      <dgm:prSet custT="1"/>
      <dgm:spPr/>
      <dgm:t>
        <a:bodyPr/>
        <a:lstStyle/>
        <a:p>
          <a:r>
            <a:rPr lang="en-US" sz="2800" b="0" i="0" dirty="0">
              <a:solidFill>
                <a:schemeClr val="tx1">
                  <a:lumMod val="95000"/>
                </a:schemeClr>
              </a:solidFill>
              <a:latin typeface="Rockwell Nova" panose="02060503020205020403" pitchFamily="18" charset="0"/>
            </a:rPr>
            <a:t>Components can use multiple hooks</a:t>
          </a:r>
        </a:p>
      </dgm:t>
    </dgm:pt>
    <dgm:pt modelId="{AD015868-B286-4C37-9EF5-827FABC06F71}" type="parTrans" cxnId="{18B0015B-DE5C-486E-AEED-FBF40D9091FF}">
      <dgm:prSet/>
      <dgm:spPr/>
      <dgm:t>
        <a:bodyPr/>
        <a:lstStyle/>
        <a:p>
          <a:endParaRPr lang="en-US"/>
        </a:p>
      </dgm:t>
    </dgm:pt>
    <dgm:pt modelId="{45F8DBB3-3563-4C5B-AF3B-718D8CE2503F}" type="sibTrans" cxnId="{18B0015B-DE5C-486E-AEED-FBF40D9091FF}">
      <dgm:prSet/>
      <dgm:spPr/>
      <dgm:t>
        <a:bodyPr/>
        <a:lstStyle/>
        <a:p>
          <a:endParaRPr lang="en-US"/>
        </a:p>
      </dgm:t>
    </dgm:pt>
    <dgm:pt modelId="{290752D5-64C9-435F-B7A0-C1F25AF68AC2}" type="pres">
      <dgm:prSet presAssocID="{693ACD9C-7DDA-42A5-9FD7-259314403897}" presName="root" presStyleCnt="0">
        <dgm:presLayoutVars>
          <dgm:dir/>
          <dgm:resizeHandles val="exact"/>
        </dgm:presLayoutVars>
      </dgm:prSet>
      <dgm:spPr/>
    </dgm:pt>
    <dgm:pt modelId="{4E84BAFD-158B-4DCB-BB0B-2E0D901EE4A3}" type="pres">
      <dgm:prSet presAssocID="{FFF94540-AB9B-4126-87D3-4F5A12C46B4A}" presName="compNode" presStyleCnt="0"/>
      <dgm:spPr/>
    </dgm:pt>
    <dgm:pt modelId="{81968D2B-3AC8-4F71-BEE4-5CBF377E6BBE}" type="pres">
      <dgm:prSet presAssocID="{FFF94540-AB9B-4126-87D3-4F5A12C46B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E6A3370E-6287-470A-A1D3-FFF34003DC13}" type="pres">
      <dgm:prSet presAssocID="{FFF94540-AB9B-4126-87D3-4F5A12C46B4A}" presName="spaceRect" presStyleCnt="0"/>
      <dgm:spPr/>
    </dgm:pt>
    <dgm:pt modelId="{0D4EF32F-1F7A-414B-8E6C-879E6CEDB4EF}" type="pres">
      <dgm:prSet presAssocID="{FFF94540-AB9B-4126-87D3-4F5A12C46B4A}" presName="textRect" presStyleLbl="revTx" presStyleIdx="0" presStyleCnt="3" custScaleX="141462">
        <dgm:presLayoutVars>
          <dgm:chMax val="1"/>
          <dgm:chPref val="1"/>
        </dgm:presLayoutVars>
      </dgm:prSet>
      <dgm:spPr/>
    </dgm:pt>
    <dgm:pt modelId="{0C73D02B-CD87-43EE-8350-61BDD76F5754}" type="pres">
      <dgm:prSet presAssocID="{19B592F7-4E6D-4A4B-99B7-9FB0C187E545}" presName="sibTrans" presStyleCnt="0"/>
      <dgm:spPr/>
    </dgm:pt>
    <dgm:pt modelId="{CF2F792D-E1F4-4E4D-94EE-D6CB9A1331AE}" type="pres">
      <dgm:prSet presAssocID="{644A27E2-5CFE-4084-975B-9920E2E9E2B0}" presName="compNode" presStyleCnt="0"/>
      <dgm:spPr/>
    </dgm:pt>
    <dgm:pt modelId="{BB48CFA8-C4DE-482C-AF58-33B5EF017AFF}" type="pres">
      <dgm:prSet presAssocID="{644A27E2-5CFE-4084-975B-9920E2E9E2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newableEnergy"/>
        </a:ext>
      </dgm:extLst>
    </dgm:pt>
    <dgm:pt modelId="{37457579-4D26-47E6-A175-8008077CC195}" type="pres">
      <dgm:prSet presAssocID="{644A27E2-5CFE-4084-975B-9920E2E9E2B0}" presName="spaceRect" presStyleCnt="0"/>
      <dgm:spPr/>
    </dgm:pt>
    <dgm:pt modelId="{BD9858B3-0DBC-4132-A2D4-14C0A0917FB2}" type="pres">
      <dgm:prSet presAssocID="{644A27E2-5CFE-4084-975B-9920E2E9E2B0}" presName="textRect" presStyleLbl="revTx" presStyleIdx="1" presStyleCnt="3" custScaleX="190066">
        <dgm:presLayoutVars>
          <dgm:chMax val="1"/>
          <dgm:chPref val="1"/>
        </dgm:presLayoutVars>
      </dgm:prSet>
      <dgm:spPr/>
    </dgm:pt>
    <dgm:pt modelId="{FAE41BDD-FB7B-441C-A137-1D880126C8C0}" type="pres">
      <dgm:prSet presAssocID="{CC4C8154-331B-4D25-AEC7-8F39E8D81A98}" presName="sibTrans" presStyleCnt="0"/>
      <dgm:spPr/>
    </dgm:pt>
    <dgm:pt modelId="{142F598A-07C3-4F59-8FA7-250DB599330A}" type="pres">
      <dgm:prSet presAssocID="{960291F6-E307-44DE-B8A6-1547A8CC0479}" presName="compNode" presStyleCnt="0"/>
      <dgm:spPr/>
    </dgm:pt>
    <dgm:pt modelId="{69D3B46B-0762-4662-9A9F-979BF8A3DB1D}" type="pres">
      <dgm:prSet presAssocID="{960291F6-E307-44DE-B8A6-1547A8CC04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EF940E0-6422-4DCF-B1E9-AA4D2ED4A9F0}" type="pres">
      <dgm:prSet presAssocID="{960291F6-E307-44DE-B8A6-1547A8CC0479}" presName="spaceRect" presStyleCnt="0"/>
      <dgm:spPr/>
    </dgm:pt>
    <dgm:pt modelId="{CD32D55A-5309-4764-95B5-D9AB9049125D}" type="pres">
      <dgm:prSet presAssocID="{960291F6-E307-44DE-B8A6-1547A8CC0479}" presName="textRect" presStyleLbl="revTx" presStyleIdx="2" presStyleCnt="3" custScaleX="170443">
        <dgm:presLayoutVars>
          <dgm:chMax val="1"/>
          <dgm:chPref val="1"/>
        </dgm:presLayoutVars>
      </dgm:prSet>
      <dgm:spPr/>
    </dgm:pt>
  </dgm:ptLst>
  <dgm:cxnLst>
    <dgm:cxn modelId="{89D0840B-CF43-4FE8-B7A1-C7961AFC4936}" srcId="{693ACD9C-7DDA-42A5-9FD7-259314403897}" destId="{644A27E2-5CFE-4084-975B-9920E2E9E2B0}" srcOrd="1" destOrd="0" parTransId="{002510DB-0FB1-47E1-ABF9-9C81248F4EC0}" sibTransId="{CC4C8154-331B-4D25-AEC7-8F39E8D81A98}"/>
    <dgm:cxn modelId="{4BD28232-4EE4-4B14-889D-3C0F67EEAE9E}" type="presOf" srcId="{693ACD9C-7DDA-42A5-9FD7-259314403897}" destId="{290752D5-64C9-435F-B7A0-C1F25AF68AC2}" srcOrd="0" destOrd="0" presId="urn:microsoft.com/office/officeart/2018/2/layout/IconLabelList"/>
    <dgm:cxn modelId="{E4554651-8947-4B86-BCEC-7AEF82D6E15D}" type="presOf" srcId="{644A27E2-5CFE-4084-975B-9920E2E9E2B0}" destId="{BD9858B3-0DBC-4132-A2D4-14C0A0917FB2}" srcOrd="0" destOrd="0" presId="urn:microsoft.com/office/officeart/2018/2/layout/IconLabelList"/>
    <dgm:cxn modelId="{18B0015B-DE5C-486E-AEED-FBF40D9091FF}" srcId="{693ACD9C-7DDA-42A5-9FD7-259314403897}" destId="{960291F6-E307-44DE-B8A6-1547A8CC0479}" srcOrd="2" destOrd="0" parTransId="{AD015868-B286-4C37-9EF5-827FABC06F71}" sibTransId="{45F8DBB3-3563-4C5B-AF3B-718D8CE2503F}"/>
    <dgm:cxn modelId="{14FD065F-5A9F-45A5-8CB0-2085C0A2CBB6}" type="presOf" srcId="{960291F6-E307-44DE-B8A6-1547A8CC0479}" destId="{CD32D55A-5309-4764-95B5-D9AB9049125D}" srcOrd="0" destOrd="0" presId="urn:microsoft.com/office/officeart/2018/2/layout/IconLabelList"/>
    <dgm:cxn modelId="{3105A0CB-15B0-48B8-91D4-A9300B8178A2}" srcId="{693ACD9C-7DDA-42A5-9FD7-259314403897}" destId="{FFF94540-AB9B-4126-87D3-4F5A12C46B4A}" srcOrd="0" destOrd="0" parTransId="{1D944003-FE03-43BE-A1B0-81BC6D6BCAA7}" sibTransId="{19B592F7-4E6D-4A4B-99B7-9FB0C187E545}"/>
    <dgm:cxn modelId="{3D4093D6-BEAA-48A0-A2E3-025D4FF2DB02}" type="presOf" srcId="{FFF94540-AB9B-4126-87D3-4F5A12C46B4A}" destId="{0D4EF32F-1F7A-414B-8E6C-879E6CEDB4EF}" srcOrd="0" destOrd="0" presId="urn:microsoft.com/office/officeart/2018/2/layout/IconLabelList"/>
    <dgm:cxn modelId="{1FE3E725-8F38-463A-B262-127EE4745ED8}" type="presParOf" srcId="{290752D5-64C9-435F-B7A0-C1F25AF68AC2}" destId="{4E84BAFD-158B-4DCB-BB0B-2E0D901EE4A3}" srcOrd="0" destOrd="0" presId="urn:microsoft.com/office/officeart/2018/2/layout/IconLabelList"/>
    <dgm:cxn modelId="{36D02751-0CFE-469D-925D-B0AADCD61DF7}" type="presParOf" srcId="{4E84BAFD-158B-4DCB-BB0B-2E0D901EE4A3}" destId="{81968D2B-3AC8-4F71-BEE4-5CBF377E6BBE}" srcOrd="0" destOrd="0" presId="urn:microsoft.com/office/officeart/2018/2/layout/IconLabelList"/>
    <dgm:cxn modelId="{CD4C0A34-61A4-4879-8CF6-8919554626C4}" type="presParOf" srcId="{4E84BAFD-158B-4DCB-BB0B-2E0D901EE4A3}" destId="{E6A3370E-6287-470A-A1D3-FFF34003DC13}" srcOrd="1" destOrd="0" presId="urn:microsoft.com/office/officeart/2018/2/layout/IconLabelList"/>
    <dgm:cxn modelId="{A42A844A-E2DD-461C-82E4-DC19CA179CC5}" type="presParOf" srcId="{4E84BAFD-158B-4DCB-BB0B-2E0D901EE4A3}" destId="{0D4EF32F-1F7A-414B-8E6C-879E6CEDB4EF}" srcOrd="2" destOrd="0" presId="urn:microsoft.com/office/officeart/2018/2/layout/IconLabelList"/>
    <dgm:cxn modelId="{B4E6C545-E23A-4ADB-8F22-127988FA26B5}" type="presParOf" srcId="{290752D5-64C9-435F-B7A0-C1F25AF68AC2}" destId="{0C73D02B-CD87-43EE-8350-61BDD76F5754}" srcOrd="1" destOrd="0" presId="urn:microsoft.com/office/officeart/2018/2/layout/IconLabelList"/>
    <dgm:cxn modelId="{672A60C3-4E56-4C1D-BD31-52A425F3E241}" type="presParOf" srcId="{290752D5-64C9-435F-B7A0-C1F25AF68AC2}" destId="{CF2F792D-E1F4-4E4D-94EE-D6CB9A1331AE}" srcOrd="2" destOrd="0" presId="urn:microsoft.com/office/officeart/2018/2/layout/IconLabelList"/>
    <dgm:cxn modelId="{189EA0B6-6585-401F-94F6-751E9C0FD13C}" type="presParOf" srcId="{CF2F792D-E1F4-4E4D-94EE-D6CB9A1331AE}" destId="{BB48CFA8-C4DE-482C-AF58-33B5EF017AFF}" srcOrd="0" destOrd="0" presId="urn:microsoft.com/office/officeart/2018/2/layout/IconLabelList"/>
    <dgm:cxn modelId="{BDB16280-4F86-477F-9025-BEA50C62EE8A}" type="presParOf" srcId="{CF2F792D-E1F4-4E4D-94EE-D6CB9A1331AE}" destId="{37457579-4D26-47E6-A175-8008077CC195}" srcOrd="1" destOrd="0" presId="urn:microsoft.com/office/officeart/2018/2/layout/IconLabelList"/>
    <dgm:cxn modelId="{C5CD75A8-2991-4178-BE89-87E72DC5E9FB}" type="presParOf" srcId="{CF2F792D-E1F4-4E4D-94EE-D6CB9A1331AE}" destId="{BD9858B3-0DBC-4132-A2D4-14C0A0917FB2}" srcOrd="2" destOrd="0" presId="urn:microsoft.com/office/officeart/2018/2/layout/IconLabelList"/>
    <dgm:cxn modelId="{D1FBD7DA-64E6-43AE-8307-5365832AC9AB}" type="presParOf" srcId="{290752D5-64C9-435F-B7A0-C1F25AF68AC2}" destId="{FAE41BDD-FB7B-441C-A137-1D880126C8C0}" srcOrd="3" destOrd="0" presId="urn:microsoft.com/office/officeart/2018/2/layout/IconLabelList"/>
    <dgm:cxn modelId="{F0E09FC1-CBCA-4B0E-8D4D-44078B6A46D3}" type="presParOf" srcId="{290752D5-64C9-435F-B7A0-C1F25AF68AC2}" destId="{142F598A-07C3-4F59-8FA7-250DB599330A}" srcOrd="4" destOrd="0" presId="urn:microsoft.com/office/officeart/2018/2/layout/IconLabelList"/>
    <dgm:cxn modelId="{24D76F59-E8D4-47F7-BAE1-D3B3FF0470B9}" type="presParOf" srcId="{142F598A-07C3-4F59-8FA7-250DB599330A}" destId="{69D3B46B-0762-4662-9A9F-979BF8A3DB1D}" srcOrd="0" destOrd="0" presId="urn:microsoft.com/office/officeart/2018/2/layout/IconLabelList"/>
    <dgm:cxn modelId="{B3883963-C2BB-4EC3-974B-AD7C8A6AF3C6}" type="presParOf" srcId="{142F598A-07C3-4F59-8FA7-250DB599330A}" destId="{9EF940E0-6422-4DCF-B1E9-AA4D2ED4A9F0}" srcOrd="1" destOrd="0" presId="urn:microsoft.com/office/officeart/2018/2/layout/IconLabelList"/>
    <dgm:cxn modelId="{D4B797AA-56E7-4497-AA4D-B1CEBB56177D}" type="presParOf" srcId="{142F598A-07C3-4F59-8FA7-250DB599330A}" destId="{CD32D55A-5309-4764-95B5-D9AB904912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3A88D4F-BC3A-4573-BE28-B9275B6B19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9F83BB-3FB3-4A0D-93C7-CCC6A1D5B063}">
      <dgm:prSet custT="1"/>
      <dgm:spPr/>
      <dgm:t>
        <a:bodyPr/>
        <a:lstStyle/>
        <a:p>
          <a:pPr>
            <a:defRPr cap="all"/>
          </a:pPr>
          <a:r>
            <a:rPr lang="en-US" sz="2400" b="0" i="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Move complex logic into their own functions</a:t>
          </a:r>
        </a:p>
      </dgm:t>
    </dgm:pt>
    <dgm:pt modelId="{8E43D4E4-2FF4-4D7C-9ED3-106F5FADA969}" type="parTrans" cxnId="{64D2DB32-EECD-4BEF-A047-C8F884EEF666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B3E7BAF3-C714-4A8F-88CD-6C339C4CCE1F}" type="sibTrans" cxnId="{64D2DB32-EECD-4BEF-A047-C8F884EEF666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7881FA77-BEFE-4252-A8F9-89E3C0DA5EFB}">
      <dgm:prSet custT="1"/>
      <dgm:spPr/>
      <dgm:t>
        <a:bodyPr/>
        <a:lstStyle/>
        <a:p>
          <a:pPr>
            <a:defRPr cap="all"/>
          </a:pPr>
          <a:r>
            <a:rPr lang="en-US" sz="2400" b="0" i="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Break logic into smaller functions as needed</a:t>
          </a:r>
        </a:p>
      </dgm:t>
    </dgm:pt>
    <dgm:pt modelId="{E3C40B69-9A57-4FDA-A028-5A6A43A9423A}" type="parTrans" cxnId="{37D7B23B-55DA-48C9-ABBB-472A2CB00FE9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2AB0996A-D820-4810-A376-2D7DF0FEF2F9}" type="sibTrans" cxnId="{37D7B23B-55DA-48C9-ABBB-472A2CB00FE9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863F9F0C-C34B-4A7F-8E3A-FCECE0D97603}">
      <dgm:prSet custT="1"/>
      <dgm:spPr/>
      <dgm:t>
        <a:bodyPr/>
        <a:lstStyle/>
        <a:p>
          <a:pPr>
            <a:defRPr cap="all"/>
          </a:pPr>
          <a:r>
            <a:rPr lang="en-US" sz="2400" b="0" i="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functions can be unit-tested in isolation</a:t>
          </a:r>
        </a:p>
      </dgm:t>
    </dgm:pt>
    <dgm:pt modelId="{7F0D5A62-39CC-4973-B6D6-0D9B401DB8F5}" type="parTrans" cxnId="{35B99890-0935-4A93-8DFA-648F657FC99B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BDBBB63B-4B27-4C4E-B876-511307D7792D}" type="sibTrans" cxnId="{35B99890-0935-4A93-8DFA-648F657FC99B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D1DB33B6-213A-4A44-BBA6-5BCC81026B98}" type="pres">
      <dgm:prSet presAssocID="{03A88D4F-BC3A-4573-BE28-B9275B6B1963}" presName="root" presStyleCnt="0">
        <dgm:presLayoutVars>
          <dgm:dir/>
          <dgm:resizeHandles val="exact"/>
        </dgm:presLayoutVars>
      </dgm:prSet>
      <dgm:spPr/>
    </dgm:pt>
    <dgm:pt modelId="{DDBAAB1F-07A3-42EF-87A4-59B47F86E0D1}" type="pres">
      <dgm:prSet presAssocID="{2D9F83BB-3FB3-4A0D-93C7-CCC6A1D5B063}" presName="compNode" presStyleCnt="0"/>
      <dgm:spPr/>
    </dgm:pt>
    <dgm:pt modelId="{EC7B6EB5-759F-410F-8EB1-140DF01A07C3}" type="pres">
      <dgm:prSet presAssocID="{2D9F83BB-3FB3-4A0D-93C7-CCC6A1D5B06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11334E2-9A92-4BE0-AF4C-04A1FC9FAF15}" type="pres">
      <dgm:prSet presAssocID="{2D9F83BB-3FB3-4A0D-93C7-CCC6A1D5B0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FCCF968-30D3-4027-BF4C-5F02730EBAA9}" type="pres">
      <dgm:prSet presAssocID="{2D9F83BB-3FB3-4A0D-93C7-CCC6A1D5B063}" presName="spaceRect" presStyleCnt="0"/>
      <dgm:spPr/>
    </dgm:pt>
    <dgm:pt modelId="{282E1526-17C8-49AC-BFDE-2EC40B579013}" type="pres">
      <dgm:prSet presAssocID="{2D9F83BB-3FB3-4A0D-93C7-CCC6A1D5B063}" presName="textRect" presStyleLbl="revTx" presStyleIdx="0" presStyleCnt="3" custScaleX="165636">
        <dgm:presLayoutVars>
          <dgm:chMax val="1"/>
          <dgm:chPref val="1"/>
        </dgm:presLayoutVars>
      </dgm:prSet>
      <dgm:spPr/>
    </dgm:pt>
    <dgm:pt modelId="{054699E5-C1DF-4D60-9475-699765CEC802}" type="pres">
      <dgm:prSet presAssocID="{B3E7BAF3-C714-4A8F-88CD-6C339C4CCE1F}" presName="sibTrans" presStyleCnt="0"/>
      <dgm:spPr/>
    </dgm:pt>
    <dgm:pt modelId="{472B13A7-36E5-48EC-A4DA-6B6C39953CBC}" type="pres">
      <dgm:prSet presAssocID="{7881FA77-BEFE-4252-A8F9-89E3C0DA5EFB}" presName="compNode" presStyleCnt="0"/>
      <dgm:spPr/>
    </dgm:pt>
    <dgm:pt modelId="{0D8C53EC-A2E5-4337-91FB-86C6CEF9916E}" type="pres">
      <dgm:prSet presAssocID="{7881FA77-BEFE-4252-A8F9-89E3C0DA5EF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902DD86-EB94-430A-A233-F858D8761599}" type="pres">
      <dgm:prSet presAssocID="{7881FA77-BEFE-4252-A8F9-89E3C0DA5EF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2E72563D-7B5F-41BC-88BA-9EDFCA4ED43A}" type="pres">
      <dgm:prSet presAssocID="{7881FA77-BEFE-4252-A8F9-89E3C0DA5EFB}" presName="spaceRect" presStyleCnt="0"/>
      <dgm:spPr/>
    </dgm:pt>
    <dgm:pt modelId="{773D2CB5-5578-4464-A5F7-3D8AC6A483B2}" type="pres">
      <dgm:prSet presAssocID="{7881FA77-BEFE-4252-A8F9-89E3C0DA5EFB}" presName="textRect" presStyleLbl="revTx" presStyleIdx="1" presStyleCnt="3" custScaleX="187541">
        <dgm:presLayoutVars>
          <dgm:chMax val="1"/>
          <dgm:chPref val="1"/>
        </dgm:presLayoutVars>
      </dgm:prSet>
      <dgm:spPr/>
    </dgm:pt>
    <dgm:pt modelId="{C71E4F52-05C7-4638-99DD-FF43A22409CB}" type="pres">
      <dgm:prSet presAssocID="{2AB0996A-D820-4810-A376-2D7DF0FEF2F9}" presName="sibTrans" presStyleCnt="0"/>
      <dgm:spPr/>
    </dgm:pt>
    <dgm:pt modelId="{8B203BA0-A6E7-447C-99DD-3D61A967F8D9}" type="pres">
      <dgm:prSet presAssocID="{863F9F0C-C34B-4A7F-8E3A-FCECE0D97603}" presName="compNode" presStyleCnt="0"/>
      <dgm:spPr/>
    </dgm:pt>
    <dgm:pt modelId="{FC7DE1F1-41BB-48CC-B207-B087D50AD7FB}" type="pres">
      <dgm:prSet presAssocID="{863F9F0C-C34B-4A7F-8E3A-FCECE0D9760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ADC900B-401B-4293-B4A2-EAE5FE161201}" type="pres">
      <dgm:prSet presAssocID="{863F9F0C-C34B-4A7F-8E3A-FCECE0D976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BF06A96-5E77-4FE4-8F2D-C6D32F74D7AA}" type="pres">
      <dgm:prSet presAssocID="{863F9F0C-C34B-4A7F-8E3A-FCECE0D97603}" presName="spaceRect" presStyleCnt="0"/>
      <dgm:spPr/>
    </dgm:pt>
    <dgm:pt modelId="{B8D059C2-13DC-462A-9FE6-9AFFF160FEAF}" type="pres">
      <dgm:prSet presAssocID="{863F9F0C-C34B-4A7F-8E3A-FCECE0D97603}" presName="textRect" presStyleLbl="revTx" presStyleIdx="2" presStyleCnt="3" custScaleX="146987">
        <dgm:presLayoutVars>
          <dgm:chMax val="1"/>
          <dgm:chPref val="1"/>
        </dgm:presLayoutVars>
      </dgm:prSet>
      <dgm:spPr/>
    </dgm:pt>
  </dgm:ptLst>
  <dgm:cxnLst>
    <dgm:cxn modelId="{64D2DB32-EECD-4BEF-A047-C8F884EEF666}" srcId="{03A88D4F-BC3A-4573-BE28-B9275B6B1963}" destId="{2D9F83BB-3FB3-4A0D-93C7-CCC6A1D5B063}" srcOrd="0" destOrd="0" parTransId="{8E43D4E4-2FF4-4D7C-9ED3-106F5FADA969}" sibTransId="{B3E7BAF3-C714-4A8F-88CD-6C339C4CCE1F}"/>
    <dgm:cxn modelId="{37D7B23B-55DA-48C9-ABBB-472A2CB00FE9}" srcId="{03A88D4F-BC3A-4573-BE28-B9275B6B1963}" destId="{7881FA77-BEFE-4252-A8F9-89E3C0DA5EFB}" srcOrd="1" destOrd="0" parTransId="{E3C40B69-9A57-4FDA-A028-5A6A43A9423A}" sibTransId="{2AB0996A-D820-4810-A376-2D7DF0FEF2F9}"/>
    <dgm:cxn modelId="{35B99890-0935-4A93-8DFA-648F657FC99B}" srcId="{03A88D4F-BC3A-4573-BE28-B9275B6B1963}" destId="{863F9F0C-C34B-4A7F-8E3A-FCECE0D97603}" srcOrd="2" destOrd="0" parTransId="{7F0D5A62-39CC-4973-B6D6-0D9B401DB8F5}" sibTransId="{BDBBB63B-4B27-4C4E-B876-511307D7792D}"/>
    <dgm:cxn modelId="{64B475A5-E804-455D-9C20-E12912228BCC}" type="presOf" srcId="{863F9F0C-C34B-4A7F-8E3A-FCECE0D97603}" destId="{B8D059C2-13DC-462A-9FE6-9AFFF160FEAF}" srcOrd="0" destOrd="0" presId="urn:microsoft.com/office/officeart/2018/5/layout/IconLeafLabelList"/>
    <dgm:cxn modelId="{B13539A6-DD31-45DB-914D-9BDD8A4A0832}" type="presOf" srcId="{7881FA77-BEFE-4252-A8F9-89E3C0DA5EFB}" destId="{773D2CB5-5578-4464-A5F7-3D8AC6A483B2}" srcOrd="0" destOrd="0" presId="urn:microsoft.com/office/officeart/2018/5/layout/IconLeafLabelList"/>
    <dgm:cxn modelId="{F0145CD6-4749-4A09-8D71-05E7B54A5AAC}" type="presOf" srcId="{2D9F83BB-3FB3-4A0D-93C7-CCC6A1D5B063}" destId="{282E1526-17C8-49AC-BFDE-2EC40B579013}" srcOrd="0" destOrd="0" presId="urn:microsoft.com/office/officeart/2018/5/layout/IconLeafLabelList"/>
    <dgm:cxn modelId="{FD9ACDF4-6C95-446D-B054-46D388159DD2}" type="presOf" srcId="{03A88D4F-BC3A-4573-BE28-B9275B6B1963}" destId="{D1DB33B6-213A-4A44-BBA6-5BCC81026B98}" srcOrd="0" destOrd="0" presId="urn:microsoft.com/office/officeart/2018/5/layout/IconLeafLabelList"/>
    <dgm:cxn modelId="{93D9FF43-EFA3-487E-BDB9-7F8AC56F8AC9}" type="presParOf" srcId="{D1DB33B6-213A-4A44-BBA6-5BCC81026B98}" destId="{DDBAAB1F-07A3-42EF-87A4-59B47F86E0D1}" srcOrd="0" destOrd="0" presId="urn:microsoft.com/office/officeart/2018/5/layout/IconLeafLabelList"/>
    <dgm:cxn modelId="{08EE43FB-AD21-4B21-A80C-E388EDF8F766}" type="presParOf" srcId="{DDBAAB1F-07A3-42EF-87A4-59B47F86E0D1}" destId="{EC7B6EB5-759F-410F-8EB1-140DF01A07C3}" srcOrd="0" destOrd="0" presId="urn:microsoft.com/office/officeart/2018/5/layout/IconLeafLabelList"/>
    <dgm:cxn modelId="{70AD9E82-C641-4037-A88E-009EE255F020}" type="presParOf" srcId="{DDBAAB1F-07A3-42EF-87A4-59B47F86E0D1}" destId="{211334E2-9A92-4BE0-AF4C-04A1FC9FAF15}" srcOrd="1" destOrd="0" presId="urn:microsoft.com/office/officeart/2018/5/layout/IconLeafLabelList"/>
    <dgm:cxn modelId="{E62BBD1E-203A-479A-81A9-00B1EC006C00}" type="presParOf" srcId="{DDBAAB1F-07A3-42EF-87A4-59B47F86E0D1}" destId="{AFCCF968-30D3-4027-BF4C-5F02730EBAA9}" srcOrd="2" destOrd="0" presId="urn:microsoft.com/office/officeart/2018/5/layout/IconLeafLabelList"/>
    <dgm:cxn modelId="{41967121-74EB-4BC2-B2AF-4452766B06D0}" type="presParOf" srcId="{DDBAAB1F-07A3-42EF-87A4-59B47F86E0D1}" destId="{282E1526-17C8-49AC-BFDE-2EC40B579013}" srcOrd="3" destOrd="0" presId="urn:microsoft.com/office/officeart/2018/5/layout/IconLeafLabelList"/>
    <dgm:cxn modelId="{C87B2650-55A9-4255-9731-A23AD660412D}" type="presParOf" srcId="{D1DB33B6-213A-4A44-BBA6-5BCC81026B98}" destId="{054699E5-C1DF-4D60-9475-699765CEC802}" srcOrd="1" destOrd="0" presId="urn:microsoft.com/office/officeart/2018/5/layout/IconLeafLabelList"/>
    <dgm:cxn modelId="{FCE4867B-7A02-48FC-8284-29BF37B639F5}" type="presParOf" srcId="{D1DB33B6-213A-4A44-BBA6-5BCC81026B98}" destId="{472B13A7-36E5-48EC-A4DA-6B6C39953CBC}" srcOrd="2" destOrd="0" presId="urn:microsoft.com/office/officeart/2018/5/layout/IconLeafLabelList"/>
    <dgm:cxn modelId="{11868AF5-7DC6-4DE0-8829-B6597FF72077}" type="presParOf" srcId="{472B13A7-36E5-48EC-A4DA-6B6C39953CBC}" destId="{0D8C53EC-A2E5-4337-91FB-86C6CEF9916E}" srcOrd="0" destOrd="0" presId="urn:microsoft.com/office/officeart/2018/5/layout/IconLeafLabelList"/>
    <dgm:cxn modelId="{310BFBC8-8763-4273-9D18-725EA701A3DF}" type="presParOf" srcId="{472B13A7-36E5-48EC-A4DA-6B6C39953CBC}" destId="{5902DD86-EB94-430A-A233-F858D8761599}" srcOrd="1" destOrd="0" presId="urn:microsoft.com/office/officeart/2018/5/layout/IconLeafLabelList"/>
    <dgm:cxn modelId="{0E3B16D3-CC41-493F-8D7E-B792EE1C9D77}" type="presParOf" srcId="{472B13A7-36E5-48EC-A4DA-6B6C39953CBC}" destId="{2E72563D-7B5F-41BC-88BA-9EDFCA4ED43A}" srcOrd="2" destOrd="0" presId="urn:microsoft.com/office/officeart/2018/5/layout/IconLeafLabelList"/>
    <dgm:cxn modelId="{B231E842-5ABF-40B8-BA24-BDC62D2C50AA}" type="presParOf" srcId="{472B13A7-36E5-48EC-A4DA-6B6C39953CBC}" destId="{773D2CB5-5578-4464-A5F7-3D8AC6A483B2}" srcOrd="3" destOrd="0" presId="urn:microsoft.com/office/officeart/2018/5/layout/IconLeafLabelList"/>
    <dgm:cxn modelId="{C66CA5F0-A573-4217-83D3-0FB2A9DEDD6B}" type="presParOf" srcId="{D1DB33B6-213A-4A44-BBA6-5BCC81026B98}" destId="{C71E4F52-05C7-4638-99DD-FF43A22409CB}" srcOrd="3" destOrd="0" presId="urn:microsoft.com/office/officeart/2018/5/layout/IconLeafLabelList"/>
    <dgm:cxn modelId="{DA516E5E-F279-4EA6-AD29-A05AA688A7C2}" type="presParOf" srcId="{D1DB33B6-213A-4A44-BBA6-5BCC81026B98}" destId="{8B203BA0-A6E7-447C-99DD-3D61A967F8D9}" srcOrd="4" destOrd="0" presId="urn:microsoft.com/office/officeart/2018/5/layout/IconLeafLabelList"/>
    <dgm:cxn modelId="{95B6D8E2-6F7C-41C0-8F2D-84618B580463}" type="presParOf" srcId="{8B203BA0-A6E7-447C-99DD-3D61A967F8D9}" destId="{FC7DE1F1-41BB-48CC-B207-B087D50AD7FB}" srcOrd="0" destOrd="0" presId="urn:microsoft.com/office/officeart/2018/5/layout/IconLeafLabelList"/>
    <dgm:cxn modelId="{BCB4F5E8-325A-41E3-AA0D-FDA04B81984B}" type="presParOf" srcId="{8B203BA0-A6E7-447C-99DD-3D61A967F8D9}" destId="{3ADC900B-401B-4293-B4A2-EAE5FE161201}" srcOrd="1" destOrd="0" presId="urn:microsoft.com/office/officeart/2018/5/layout/IconLeafLabelList"/>
    <dgm:cxn modelId="{F87203C7-79A7-4C17-B57A-8E5DC1133607}" type="presParOf" srcId="{8B203BA0-A6E7-447C-99DD-3D61A967F8D9}" destId="{1BF06A96-5E77-4FE4-8F2D-C6D32F74D7AA}" srcOrd="2" destOrd="0" presId="urn:microsoft.com/office/officeart/2018/5/layout/IconLeafLabelList"/>
    <dgm:cxn modelId="{2BA206A0-269C-4168-A786-76BA649106D8}" type="presParOf" srcId="{8B203BA0-A6E7-447C-99DD-3D61A967F8D9}" destId="{B8D059C2-13DC-462A-9FE6-9AFFF160FE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A291F03-D2A9-4CBC-A048-32768504C3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59EE80-96BF-4308-ADAE-3BD389726ED3}">
      <dgm:prSet/>
      <dgm:spPr/>
      <dgm:t>
        <a:bodyPr/>
        <a:lstStyle/>
        <a:p>
          <a:r>
            <a:rPr lang="en-US">
              <a:latin typeface="Rockwell Nova" panose="02060503020205020403" pitchFamily="18" charset="0"/>
            </a:rPr>
            <a:t>Find the foundation of the big project – what to do first?</a:t>
          </a:r>
        </a:p>
      </dgm:t>
    </dgm:pt>
    <dgm:pt modelId="{E200EC36-E9A0-404D-8890-B844A3969CDB}" type="parTrans" cxnId="{ECB944AD-9C42-4FEE-9A76-E86C63D49640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86C2E90D-D103-48AF-B6B7-BBE4CFD4CED8}" type="sibTrans" cxnId="{ECB944AD-9C42-4FEE-9A76-E86C63D49640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37C104A3-044D-4E27-9A2E-7F4B4D5B8AE9}">
      <dgm:prSet/>
      <dgm:spPr/>
      <dgm:t>
        <a:bodyPr/>
        <a:lstStyle/>
        <a:p>
          <a:r>
            <a:rPr lang="en-US" dirty="0">
              <a:latin typeface="Rockwell Nova" panose="02060503020205020403" pitchFamily="18" charset="0"/>
            </a:rPr>
            <a:t>Fetch some data, create a provider and a component.</a:t>
          </a:r>
        </a:p>
      </dgm:t>
    </dgm:pt>
    <dgm:pt modelId="{1425A13A-5AF5-4C80-86FB-FCD1FDF4ABEE}" type="parTrans" cxnId="{8206230A-F868-4816-AF70-CA06C2ACD3EF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2CBA2B60-11FB-4A48-8F65-76BB0380D360}" type="sibTrans" cxnId="{8206230A-F868-4816-AF70-CA06C2ACD3EF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D54F1C47-2D5B-4686-A46C-A66702017153}">
      <dgm:prSet/>
      <dgm:spPr/>
      <dgm:t>
        <a:bodyPr/>
        <a:lstStyle/>
        <a:p>
          <a:r>
            <a:rPr lang="en-US">
              <a:latin typeface="Rockwell Nova" panose="02060503020205020403" pitchFamily="18" charset="0"/>
            </a:rPr>
            <a:t>Write unit tests.</a:t>
          </a:r>
        </a:p>
      </dgm:t>
    </dgm:pt>
    <dgm:pt modelId="{596333B4-6A4D-46BA-86DB-605E07DA0BAA}" type="parTrans" cxnId="{35149285-1EC1-4AFD-9E70-AB7547068E48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BD2177DF-02EC-4E12-97FD-CCA490F14148}" type="sibTrans" cxnId="{35149285-1EC1-4AFD-9E70-AB7547068E48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92DA00E7-768B-493F-9B26-5A37D05093FE}">
      <dgm:prSet/>
      <dgm:spPr/>
      <dgm:t>
        <a:bodyPr/>
        <a:lstStyle/>
        <a:p>
          <a:r>
            <a:rPr lang="en-US">
              <a:latin typeface="Rockwell Nova" panose="02060503020205020403" pitchFamily="18" charset="0"/>
            </a:rPr>
            <a:t>Add more features, piece by piece.</a:t>
          </a:r>
        </a:p>
      </dgm:t>
    </dgm:pt>
    <dgm:pt modelId="{521F2BB4-A158-488A-8036-C01803E19E69}" type="parTrans" cxnId="{65EBDEC1-E28C-4A39-BAA4-1DAFBBCC7DD1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AF4BEDDC-65E6-464B-BBB8-8BC74E1EF706}" type="sibTrans" cxnId="{65EBDEC1-E28C-4A39-BAA4-1DAFBBCC7DD1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676F9586-7DE7-43E8-8F53-FC8547D725E7}">
      <dgm:prSet/>
      <dgm:spPr/>
      <dgm:t>
        <a:bodyPr/>
        <a:lstStyle/>
        <a:p>
          <a:r>
            <a:rPr lang="en-US">
              <a:latin typeface="Rockwell Nova" panose="02060503020205020403" pitchFamily="18" charset="0"/>
            </a:rPr>
            <a:t>Refactor frequently to keep the code maintainable.</a:t>
          </a:r>
        </a:p>
      </dgm:t>
    </dgm:pt>
    <dgm:pt modelId="{A07C2217-7C9B-4C04-A708-E767D883D917}" type="parTrans" cxnId="{1D8D0263-FE41-4C4B-9A09-2C0BAB9EA673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CCFC6AC5-A731-4579-8015-C54F351A1561}" type="sibTrans" cxnId="{1D8D0263-FE41-4C4B-9A09-2C0BAB9EA673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E35D8D5B-5234-4081-9645-A9F30F2A1FD1}">
      <dgm:prSet/>
      <dgm:spPr/>
      <dgm:t>
        <a:bodyPr/>
        <a:lstStyle/>
        <a:p>
          <a:r>
            <a:rPr lang="en-US" dirty="0">
              <a:latin typeface="Rockwell Nova" panose="02060503020205020403" pitchFamily="18" charset="0"/>
            </a:rPr>
            <a:t>As soon as possible, split up the work among everyone on your team!</a:t>
          </a:r>
        </a:p>
      </dgm:t>
    </dgm:pt>
    <dgm:pt modelId="{1E4C5D7F-0080-48A8-B7EA-2AFF3E07406E}" type="parTrans" cxnId="{268496AD-4A71-4B30-9AF6-5527ECE0EDA6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7692E579-9C4E-4BFF-B1A0-FE4245AE860A}" type="sibTrans" cxnId="{268496AD-4A71-4B30-9AF6-5527ECE0EDA6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EB121798-EB9E-4BAC-845D-2E1C89A52161}" type="pres">
      <dgm:prSet presAssocID="{CA291F03-D2A9-4CBC-A048-32768504C33C}" presName="root" presStyleCnt="0">
        <dgm:presLayoutVars>
          <dgm:dir/>
          <dgm:resizeHandles val="exact"/>
        </dgm:presLayoutVars>
      </dgm:prSet>
      <dgm:spPr/>
    </dgm:pt>
    <dgm:pt modelId="{FEB6BEBD-F31E-42B0-91B4-B5157E72AA74}" type="pres">
      <dgm:prSet presAssocID="{4559EE80-96BF-4308-ADAE-3BD389726ED3}" presName="compNode" presStyleCnt="0"/>
      <dgm:spPr/>
    </dgm:pt>
    <dgm:pt modelId="{F273CB9C-5D0C-45B3-9728-DACC0DBE4839}" type="pres">
      <dgm:prSet presAssocID="{4559EE80-96BF-4308-ADAE-3BD389726ED3}" presName="bgRect" presStyleLbl="bgShp" presStyleIdx="0" presStyleCnt="6"/>
      <dgm:spPr/>
    </dgm:pt>
    <dgm:pt modelId="{BFDC4637-5B57-4BE0-B1B8-3E3A694D4BD7}" type="pres">
      <dgm:prSet presAssocID="{4559EE80-96BF-4308-ADAE-3BD389726ED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3423718-CDF7-491E-84B9-FA054097779D}" type="pres">
      <dgm:prSet presAssocID="{4559EE80-96BF-4308-ADAE-3BD389726ED3}" presName="spaceRect" presStyleCnt="0"/>
      <dgm:spPr/>
    </dgm:pt>
    <dgm:pt modelId="{5D05077E-7BD0-4E97-803F-C64060AB53D9}" type="pres">
      <dgm:prSet presAssocID="{4559EE80-96BF-4308-ADAE-3BD389726ED3}" presName="parTx" presStyleLbl="revTx" presStyleIdx="0" presStyleCnt="6">
        <dgm:presLayoutVars>
          <dgm:chMax val="0"/>
          <dgm:chPref val="0"/>
        </dgm:presLayoutVars>
      </dgm:prSet>
      <dgm:spPr/>
    </dgm:pt>
    <dgm:pt modelId="{D23BD612-D03E-4AE5-9296-7D2628CC5674}" type="pres">
      <dgm:prSet presAssocID="{86C2E90D-D103-48AF-B6B7-BBE4CFD4CED8}" presName="sibTrans" presStyleCnt="0"/>
      <dgm:spPr/>
    </dgm:pt>
    <dgm:pt modelId="{53BC4A43-B084-432E-9B7F-EF81245D7D91}" type="pres">
      <dgm:prSet presAssocID="{37C104A3-044D-4E27-9A2E-7F4B4D5B8AE9}" presName="compNode" presStyleCnt="0"/>
      <dgm:spPr/>
    </dgm:pt>
    <dgm:pt modelId="{95234CCF-2B6F-47DC-8906-5E398042BB80}" type="pres">
      <dgm:prSet presAssocID="{37C104A3-044D-4E27-9A2E-7F4B4D5B8AE9}" presName="bgRect" presStyleLbl="bgShp" presStyleIdx="1" presStyleCnt="6"/>
      <dgm:spPr/>
    </dgm:pt>
    <dgm:pt modelId="{5370CEAC-5D4B-4372-B2A4-DD8B18D94229}" type="pres">
      <dgm:prSet presAssocID="{37C104A3-044D-4E27-9A2E-7F4B4D5B8AE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E3EB2CA-F825-4241-8DE1-BA92D6F09395}" type="pres">
      <dgm:prSet presAssocID="{37C104A3-044D-4E27-9A2E-7F4B4D5B8AE9}" presName="spaceRect" presStyleCnt="0"/>
      <dgm:spPr/>
    </dgm:pt>
    <dgm:pt modelId="{986C84EE-7DC2-4E5F-99B0-D1D22E09E3F9}" type="pres">
      <dgm:prSet presAssocID="{37C104A3-044D-4E27-9A2E-7F4B4D5B8AE9}" presName="parTx" presStyleLbl="revTx" presStyleIdx="1" presStyleCnt="6">
        <dgm:presLayoutVars>
          <dgm:chMax val="0"/>
          <dgm:chPref val="0"/>
        </dgm:presLayoutVars>
      </dgm:prSet>
      <dgm:spPr/>
    </dgm:pt>
    <dgm:pt modelId="{2E9E4B83-6DEF-40AB-8EC9-A0AA51527BA2}" type="pres">
      <dgm:prSet presAssocID="{2CBA2B60-11FB-4A48-8F65-76BB0380D360}" presName="sibTrans" presStyleCnt="0"/>
      <dgm:spPr/>
    </dgm:pt>
    <dgm:pt modelId="{42A1C2A0-157A-4969-AF9E-946E5CA37036}" type="pres">
      <dgm:prSet presAssocID="{D54F1C47-2D5B-4686-A46C-A66702017153}" presName="compNode" presStyleCnt="0"/>
      <dgm:spPr/>
    </dgm:pt>
    <dgm:pt modelId="{1533C46F-F6AC-4B62-973C-595EDB7B69BE}" type="pres">
      <dgm:prSet presAssocID="{D54F1C47-2D5B-4686-A46C-A66702017153}" presName="bgRect" presStyleLbl="bgShp" presStyleIdx="2" presStyleCnt="6"/>
      <dgm:spPr/>
    </dgm:pt>
    <dgm:pt modelId="{62D531CC-F7EE-450D-8406-F5DB903776C8}" type="pres">
      <dgm:prSet presAssocID="{D54F1C47-2D5B-4686-A46C-A6670201715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97209F5-B247-40BA-81CC-EB6608CBFF45}" type="pres">
      <dgm:prSet presAssocID="{D54F1C47-2D5B-4686-A46C-A66702017153}" presName="spaceRect" presStyleCnt="0"/>
      <dgm:spPr/>
    </dgm:pt>
    <dgm:pt modelId="{43607A6E-673B-41E3-9601-E7AE4B00C661}" type="pres">
      <dgm:prSet presAssocID="{D54F1C47-2D5B-4686-A46C-A66702017153}" presName="parTx" presStyleLbl="revTx" presStyleIdx="2" presStyleCnt="6">
        <dgm:presLayoutVars>
          <dgm:chMax val="0"/>
          <dgm:chPref val="0"/>
        </dgm:presLayoutVars>
      </dgm:prSet>
      <dgm:spPr/>
    </dgm:pt>
    <dgm:pt modelId="{8AC1753E-C1E8-4331-B7BB-D7766CF09D01}" type="pres">
      <dgm:prSet presAssocID="{BD2177DF-02EC-4E12-97FD-CCA490F14148}" presName="sibTrans" presStyleCnt="0"/>
      <dgm:spPr/>
    </dgm:pt>
    <dgm:pt modelId="{C2710BD2-1287-46E2-AB45-29FDD86C70EB}" type="pres">
      <dgm:prSet presAssocID="{92DA00E7-768B-493F-9B26-5A37D05093FE}" presName="compNode" presStyleCnt="0"/>
      <dgm:spPr/>
    </dgm:pt>
    <dgm:pt modelId="{3CC5B3A1-33CA-4252-9D4D-C2C04314DFC3}" type="pres">
      <dgm:prSet presAssocID="{92DA00E7-768B-493F-9B26-5A37D05093FE}" presName="bgRect" presStyleLbl="bgShp" presStyleIdx="3" presStyleCnt="6"/>
      <dgm:spPr/>
    </dgm:pt>
    <dgm:pt modelId="{34EFD12E-C22C-447C-883B-168269F444DB}" type="pres">
      <dgm:prSet presAssocID="{92DA00E7-768B-493F-9B26-5A37D05093F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47F95A6C-67DB-47D1-A51E-5A08D522459A}" type="pres">
      <dgm:prSet presAssocID="{92DA00E7-768B-493F-9B26-5A37D05093FE}" presName="spaceRect" presStyleCnt="0"/>
      <dgm:spPr/>
    </dgm:pt>
    <dgm:pt modelId="{EF5CE2A5-2D2C-4D28-981F-0EE22DC43251}" type="pres">
      <dgm:prSet presAssocID="{92DA00E7-768B-493F-9B26-5A37D05093FE}" presName="parTx" presStyleLbl="revTx" presStyleIdx="3" presStyleCnt="6">
        <dgm:presLayoutVars>
          <dgm:chMax val="0"/>
          <dgm:chPref val="0"/>
        </dgm:presLayoutVars>
      </dgm:prSet>
      <dgm:spPr/>
    </dgm:pt>
    <dgm:pt modelId="{16330731-B32F-4269-86AC-0B4370DC23ED}" type="pres">
      <dgm:prSet presAssocID="{AF4BEDDC-65E6-464B-BBB8-8BC74E1EF706}" presName="sibTrans" presStyleCnt="0"/>
      <dgm:spPr/>
    </dgm:pt>
    <dgm:pt modelId="{1424DFB6-2462-480A-A370-A559794F9448}" type="pres">
      <dgm:prSet presAssocID="{676F9586-7DE7-43E8-8F53-FC8547D725E7}" presName="compNode" presStyleCnt="0"/>
      <dgm:spPr/>
    </dgm:pt>
    <dgm:pt modelId="{F661F239-12EB-4542-9DAD-AA9E8B9B2467}" type="pres">
      <dgm:prSet presAssocID="{676F9586-7DE7-43E8-8F53-FC8547D725E7}" presName="bgRect" presStyleLbl="bgShp" presStyleIdx="4" presStyleCnt="6"/>
      <dgm:spPr/>
    </dgm:pt>
    <dgm:pt modelId="{1EC31791-CD68-4B82-A3BD-ADA9417AF196}" type="pres">
      <dgm:prSet presAssocID="{676F9586-7DE7-43E8-8F53-FC8547D725E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B681786A-793E-4676-9975-99DBA2E276CA}" type="pres">
      <dgm:prSet presAssocID="{676F9586-7DE7-43E8-8F53-FC8547D725E7}" presName="spaceRect" presStyleCnt="0"/>
      <dgm:spPr/>
    </dgm:pt>
    <dgm:pt modelId="{5D9748A0-9534-499A-9CC9-0F77A1C073C7}" type="pres">
      <dgm:prSet presAssocID="{676F9586-7DE7-43E8-8F53-FC8547D725E7}" presName="parTx" presStyleLbl="revTx" presStyleIdx="4" presStyleCnt="6">
        <dgm:presLayoutVars>
          <dgm:chMax val="0"/>
          <dgm:chPref val="0"/>
        </dgm:presLayoutVars>
      </dgm:prSet>
      <dgm:spPr/>
    </dgm:pt>
    <dgm:pt modelId="{242904C0-51FD-4BE2-B891-C1F944ACF6DF}" type="pres">
      <dgm:prSet presAssocID="{CCFC6AC5-A731-4579-8015-C54F351A1561}" presName="sibTrans" presStyleCnt="0"/>
      <dgm:spPr/>
    </dgm:pt>
    <dgm:pt modelId="{1ED855AB-E466-477A-938C-6618C03846E8}" type="pres">
      <dgm:prSet presAssocID="{E35D8D5B-5234-4081-9645-A9F30F2A1FD1}" presName="compNode" presStyleCnt="0"/>
      <dgm:spPr/>
    </dgm:pt>
    <dgm:pt modelId="{62F11725-D32E-4B22-9AF2-78072B657356}" type="pres">
      <dgm:prSet presAssocID="{E35D8D5B-5234-4081-9645-A9F30F2A1FD1}" presName="bgRect" presStyleLbl="bgShp" presStyleIdx="5" presStyleCnt="6"/>
      <dgm:spPr/>
    </dgm:pt>
    <dgm:pt modelId="{0CF59792-7685-450D-877D-B666A0B6B517}" type="pres">
      <dgm:prSet presAssocID="{E35D8D5B-5234-4081-9645-A9F30F2A1FD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EA5218D-6507-4835-B9BF-36070CE534C4}" type="pres">
      <dgm:prSet presAssocID="{E35D8D5B-5234-4081-9645-A9F30F2A1FD1}" presName="spaceRect" presStyleCnt="0"/>
      <dgm:spPr/>
    </dgm:pt>
    <dgm:pt modelId="{E3950088-8362-45EC-A20A-740D0FD1C388}" type="pres">
      <dgm:prSet presAssocID="{E35D8D5B-5234-4081-9645-A9F30F2A1FD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E394D06-D00F-4E65-BDD0-152D6AD38046}" type="presOf" srcId="{D54F1C47-2D5B-4686-A46C-A66702017153}" destId="{43607A6E-673B-41E3-9601-E7AE4B00C661}" srcOrd="0" destOrd="0" presId="urn:microsoft.com/office/officeart/2018/2/layout/IconVerticalSolidList"/>
    <dgm:cxn modelId="{8206230A-F868-4816-AF70-CA06C2ACD3EF}" srcId="{CA291F03-D2A9-4CBC-A048-32768504C33C}" destId="{37C104A3-044D-4E27-9A2E-7F4B4D5B8AE9}" srcOrd="1" destOrd="0" parTransId="{1425A13A-5AF5-4C80-86FB-FCD1FDF4ABEE}" sibTransId="{2CBA2B60-11FB-4A48-8F65-76BB0380D360}"/>
    <dgm:cxn modelId="{8D3AE612-C58F-40DF-B227-6250865ADBF5}" type="presOf" srcId="{676F9586-7DE7-43E8-8F53-FC8547D725E7}" destId="{5D9748A0-9534-499A-9CC9-0F77A1C073C7}" srcOrd="0" destOrd="0" presId="urn:microsoft.com/office/officeart/2018/2/layout/IconVerticalSolidList"/>
    <dgm:cxn modelId="{4FCD6535-5F47-4D70-8A31-AFD5DBEB001B}" type="presOf" srcId="{37C104A3-044D-4E27-9A2E-7F4B4D5B8AE9}" destId="{986C84EE-7DC2-4E5F-99B0-D1D22E09E3F9}" srcOrd="0" destOrd="0" presId="urn:microsoft.com/office/officeart/2018/2/layout/IconVerticalSolidList"/>
    <dgm:cxn modelId="{1D8D0263-FE41-4C4B-9A09-2C0BAB9EA673}" srcId="{CA291F03-D2A9-4CBC-A048-32768504C33C}" destId="{676F9586-7DE7-43E8-8F53-FC8547D725E7}" srcOrd="4" destOrd="0" parTransId="{A07C2217-7C9B-4C04-A708-E767D883D917}" sibTransId="{CCFC6AC5-A731-4579-8015-C54F351A1561}"/>
    <dgm:cxn modelId="{35149285-1EC1-4AFD-9E70-AB7547068E48}" srcId="{CA291F03-D2A9-4CBC-A048-32768504C33C}" destId="{D54F1C47-2D5B-4686-A46C-A66702017153}" srcOrd="2" destOrd="0" parTransId="{596333B4-6A4D-46BA-86DB-605E07DA0BAA}" sibTransId="{BD2177DF-02EC-4E12-97FD-CCA490F14148}"/>
    <dgm:cxn modelId="{761B7F94-DF69-4E5B-AD46-BC30422BDC24}" type="presOf" srcId="{4559EE80-96BF-4308-ADAE-3BD389726ED3}" destId="{5D05077E-7BD0-4E97-803F-C64060AB53D9}" srcOrd="0" destOrd="0" presId="urn:microsoft.com/office/officeart/2018/2/layout/IconVerticalSolidList"/>
    <dgm:cxn modelId="{83E4FC95-0D19-4BF9-9C95-780BAEFD1A65}" type="presOf" srcId="{CA291F03-D2A9-4CBC-A048-32768504C33C}" destId="{EB121798-EB9E-4BAC-845D-2E1C89A52161}" srcOrd="0" destOrd="0" presId="urn:microsoft.com/office/officeart/2018/2/layout/IconVerticalSolidList"/>
    <dgm:cxn modelId="{ECB944AD-9C42-4FEE-9A76-E86C63D49640}" srcId="{CA291F03-D2A9-4CBC-A048-32768504C33C}" destId="{4559EE80-96BF-4308-ADAE-3BD389726ED3}" srcOrd="0" destOrd="0" parTransId="{E200EC36-E9A0-404D-8890-B844A3969CDB}" sibTransId="{86C2E90D-D103-48AF-B6B7-BBE4CFD4CED8}"/>
    <dgm:cxn modelId="{268496AD-4A71-4B30-9AF6-5527ECE0EDA6}" srcId="{CA291F03-D2A9-4CBC-A048-32768504C33C}" destId="{E35D8D5B-5234-4081-9645-A9F30F2A1FD1}" srcOrd="5" destOrd="0" parTransId="{1E4C5D7F-0080-48A8-B7EA-2AFF3E07406E}" sibTransId="{7692E579-9C4E-4BFF-B1A0-FE4245AE860A}"/>
    <dgm:cxn modelId="{65EBDEC1-E28C-4A39-BAA4-1DAFBBCC7DD1}" srcId="{CA291F03-D2A9-4CBC-A048-32768504C33C}" destId="{92DA00E7-768B-493F-9B26-5A37D05093FE}" srcOrd="3" destOrd="0" parTransId="{521F2BB4-A158-488A-8036-C01803E19E69}" sibTransId="{AF4BEDDC-65E6-464B-BBB8-8BC74E1EF706}"/>
    <dgm:cxn modelId="{1FDA5CE4-1D40-473F-9082-D0BC5918A95B}" type="presOf" srcId="{92DA00E7-768B-493F-9B26-5A37D05093FE}" destId="{EF5CE2A5-2D2C-4D28-981F-0EE22DC43251}" srcOrd="0" destOrd="0" presId="urn:microsoft.com/office/officeart/2018/2/layout/IconVerticalSolidList"/>
    <dgm:cxn modelId="{6B76F9F7-F2DA-4A3B-9DB6-556257D232D2}" type="presOf" srcId="{E35D8D5B-5234-4081-9645-A9F30F2A1FD1}" destId="{E3950088-8362-45EC-A20A-740D0FD1C388}" srcOrd="0" destOrd="0" presId="urn:microsoft.com/office/officeart/2018/2/layout/IconVerticalSolidList"/>
    <dgm:cxn modelId="{924E4D10-4DF1-4204-8EBA-77512A16A9B4}" type="presParOf" srcId="{EB121798-EB9E-4BAC-845D-2E1C89A52161}" destId="{FEB6BEBD-F31E-42B0-91B4-B5157E72AA74}" srcOrd="0" destOrd="0" presId="urn:microsoft.com/office/officeart/2018/2/layout/IconVerticalSolidList"/>
    <dgm:cxn modelId="{5F96D2BE-3524-4171-ACC0-F6AAD0D9EC3F}" type="presParOf" srcId="{FEB6BEBD-F31E-42B0-91B4-B5157E72AA74}" destId="{F273CB9C-5D0C-45B3-9728-DACC0DBE4839}" srcOrd="0" destOrd="0" presId="urn:microsoft.com/office/officeart/2018/2/layout/IconVerticalSolidList"/>
    <dgm:cxn modelId="{50CA3C0C-D116-4839-8DF6-EC3EB0435210}" type="presParOf" srcId="{FEB6BEBD-F31E-42B0-91B4-B5157E72AA74}" destId="{BFDC4637-5B57-4BE0-B1B8-3E3A694D4BD7}" srcOrd="1" destOrd="0" presId="urn:microsoft.com/office/officeart/2018/2/layout/IconVerticalSolidList"/>
    <dgm:cxn modelId="{6945777D-2C3B-4A09-8248-540492864094}" type="presParOf" srcId="{FEB6BEBD-F31E-42B0-91B4-B5157E72AA74}" destId="{B3423718-CDF7-491E-84B9-FA054097779D}" srcOrd="2" destOrd="0" presId="urn:microsoft.com/office/officeart/2018/2/layout/IconVerticalSolidList"/>
    <dgm:cxn modelId="{08193D06-232B-4843-852E-69D4701DA12F}" type="presParOf" srcId="{FEB6BEBD-F31E-42B0-91B4-B5157E72AA74}" destId="{5D05077E-7BD0-4E97-803F-C64060AB53D9}" srcOrd="3" destOrd="0" presId="urn:microsoft.com/office/officeart/2018/2/layout/IconVerticalSolidList"/>
    <dgm:cxn modelId="{4DC08D3A-7430-4A1A-9361-FB6175EACA7C}" type="presParOf" srcId="{EB121798-EB9E-4BAC-845D-2E1C89A52161}" destId="{D23BD612-D03E-4AE5-9296-7D2628CC5674}" srcOrd="1" destOrd="0" presId="urn:microsoft.com/office/officeart/2018/2/layout/IconVerticalSolidList"/>
    <dgm:cxn modelId="{7A894830-A995-4206-8B11-C548A14CF102}" type="presParOf" srcId="{EB121798-EB9E-4BAC-845D-2E1C89A52161}" destId="{53BC4A43-B084-432E-9B7F-EF81245D7D91}" srcOrd="2" destOrd="0" presId="urn:microsoft.com/office/officeart/2018/2/layout/IconVerticalSolidList"/>
    <dgm:cxn modelId="{E37B04A5-341D-46FF-B415-1184AA9AD4F2}" type="presParOf" srcId="{53BC4A43-B084-432E-9B7F-EF81245D7D91}" destId="{95234CCF-2B6F-47DC-8906-5E398042BB80}" srcOrd="0" destOrd="0" presId="urn:microsoft.com/office/officeart/2018/2/layout/IconVerticalSolidList"/>
    <dgm:cxn modelId="{F251AE74-BBBC-4260-969E-8E95ACCE5C67}" type="presParOf" srcId="{53BC4A43-B084-432E-9B7F-EF81245D7D91}" destId="{5370CEAC-5D4B-4372-B2A4-DD8B18D94229}" srcOrd="1" destOrd="0" presId="urn:microsoft.com/office/officeart/2018/2/layout/IconVerticalSolidList"/>
    <dgm:cxn modelId="{22A19612-BE5E-4AA0-B8F9-441FB0573AB0}" type="presParOf" srcId="{53BC4A43-B084-432E-9B7F-EF81245D7D91}" destId="{FE3EB2CA-F825-4241-8DE1-BA92D6F09395}" srcOrd="2" destOrd="0" presId="urn:microsoft.com/office/officeart/2018/2/layout/IconVerticalSolidList"/>
    <dgm:cxn modelId="{D8662FB8-2C6B-4A23-89D7-4F917CA71664}" type="presParOf" srcId="{53BC4A43-B084-432E-9B7F-EF81245D7D91}" destId="{986C84EE-7DC2-4E5F-99B0-D1D22E09E3F9}" srcOrd="3" destOrd="0" presId="urn:microsoft.com/office/officeart/2018/2/layout/IconVerticalSolidList"/>
    <dgm:cxn modelId="{D08DE56B-A84C-411F-A212-9F8DE1C7F638}" type="presParOf" srcId="{EB121798-EB9E-4BAC-845D-2E1C89A52161}" destId="{2E9E4B83-6DEF-40AB-8EC9-A0AA51527BA2}" srcOrd="3" destOrd="0" presId="urn:microsoft.com/office/officeart/2018/2/layout/IconVerticalSolidList"/>
    <dgm:cxn modelId="{DE0E5827-65DF-4E2D-951E-E7C7026543B6}" type="presParOf" srcId="{EB121798-EB9E-4BAC-845D-2E1C89A52161}" destId="{42A1C2A0-157A-4969-AF9E-946E5CA37036}" srcOrd="4" destOrd="0" presId="urn:microsoft.com/office/officeart/2018/2/layout/IconVerticalSolidList"/>
    <dgm:cxn modelId="{1A9BDD77-BA0D-4EA4-88F5-886D84D3E712}" type="presParOf" srcId="{42A1C2A0-157A-4969-AF9E-946E5CA37036}" destId="{1533C46F-F6AC-4B62-973C-595EDB7B69BE}" srcOrd="0" destOrd="0" presId="urn:microsoft.com/office/officeart/2018/2/layout/IconVerticalSolidList"/>
    <dgm:cxn modelId="{21C10B91-80FD-41E5-BA45-AC0350F22A15}" type="presParOf" srcId="{42A1C2A0-157A-4969-AF9E-946E5CA37036}" destId="{62D531CC-F7EE-450D-8406-F5DB903776C8}" srcOrd="1" destOrd="0" presId="urn:microsoft.com/office/officeart/2018/2/layout/IconVerticalSolidList"/>
    <dgm:cxn modelId="{8ED36447-DA7C-4DD9-B273-5C3E055DB44F}" type="presParOf" srcId="{42A1C2A0-157A-4969-AF9E-946E5CA37036}" destId="{697209F5-B247-40BA-81CC-EB6608CBFF45}" srcOrd="2" destOrd="0" presId="urn:microsoft.com/office/officeart/2018/2/layout/IconVerticalSolidList"/>
    <dgm:cxn modelId="{5431BFDD-FD19-414B-A5E3-4BD1B4F877E3}" type="presParOf" srcId="{42A1C2A0-157A-4969-AF9E-946E5CA37036}" destId="{43607A6E-673B-41E3-9601-E7AE4B00C661}" srcOrd="3" destOrd="0" presId="urn:microsoft.com/office/officeart/2018/2/layout/IconVerticalSolidList"/>
    <dgm:cxn modelId="{2D131500-1F00-4FD8-A52F-1A0D8033E715}" type="presParOf" srcId="{EB121798-EB9E-4BAC-845D-2E1C89A52161}" destId="{8AC1753E-C1E8-4331-B7BB-D7766CF09D01}" srcOrd="5" destOrd="0" presId="urn:microsoft.com/office/officeart/2018/2/layout/IconVerticalSolidList"/>
    <dgm:cxn modelId="{89FD8EF2-32D4-4DAC-B1F4-899EC9D57B54}" type="presParOf" srcId="{EB121798-EB9E-4BAC-845D-2E1C89A52161}" destId="{C2710BD2-1287-46E2-AB45-29FDD86C70EB}" srcOrd="6" destOrd="0" presId="urn:microsoft.com/office/officeart/2018/2/layout/IconVerticalSolidList"/>
    <dgm:cxn modelId="{2C5476D9-56E8-4223-98CA-A9BFB662282B}" type="presParOf" srcId="{C2710BD2-1287-46E2-AB45-29FDD86C70EB}" destId="{3CC5B3A1-33CA-4252-9D4D-C2C04314DFC3}" srcOrd="0" destOrd="0" presId="urn:microsoft.com/office/officeart/2018/2/layout/IconVerticalSolidList"/>
    <dgm:cxn modelId="{2AEE1818-AF71-4E7E-974E-1A084D36E65B}" type="presParOf" srcId="{C2710BD2-1287-46E2-AB45-29FDD86C70EB}" destId="{34EFD12E-C22C-447C-883B-168269F444DB}" srcOrd="1" destOrd="0" presId="urn:microsoft.com/office/officeart/2018/2/layout/IconVerticalSolidList"/>
    <dgm:cxn modelId="{65608255-A5CC-4D53-80D6-70607D372A4C}" type="presParOf" srcId="{C2710BD2-1287-46E2-AB45-29FDD86C70EB}" destId="{47F95A6C-67DB-47D1-A51E-5A08D522459A}" srcOrd="2" destOrd="0" presId="urn:microsoft.com/office/officeart/2018/2/layout/IconVerticalSolidList"/>
    <dgm:cxn modelId="{9A1B48F2-C797-40C3-8EE4-A64194106A7B}" type="presParOf" srcId="{C2710BD2-1287-46E2-AB45-29FDD86C70EB}" destId="{EF5CE2A5-2D2C-4D28-981F-0EE22DC43251}" srcOrd="3" destOrd="0" presId="urn:microsoft.com/office/officeart/2018/2/layout/IconVerticalSolidList"/>
    <dgm:cxn modelId="{819F5EBF-6864-4381-BA64-2A19B7FE05FF}" type="presParOf" srcId="{EB121798-EB9E-4BAC-845D-2E1C89A52161}" destId="{16330731-B32F-4269-86AC-0B4370DC23ED}" srcOrd="7" destOrd="0" presId="urn:microsoft.com/office/officeart/2018/2/layout/IconVerticalSolidList"/>
    <dgm:cxn modelId="{9738732E-9F49-4F41-8BE1-6698AE44FC93}" type="presParOf" srcId="{EB121798-EB9E-4BAC-845D-2E1C89A52161}" destId="{1424DFB6-2462-480A-A370-A559794F9448}" srcOrd="8" destOrd="0" presId="urn:microsoft.com/office/officeart/2018/2/layout/IconVerticalSolidList"/>
    <dgm:cxn modelId="{EA88A2BA-7DFC-4D4F-B7D5-AF5AF290E4F4}" type="presParOf" srcId="{1424DFB6-2462-480A-A370-A559794F9448}" destId="{F661F239-12EB-4542-9DAD-AA9E8B9B2467}" srcOrd="0" destOrd="0" presId="urn:microsoft.com/office/officeart/2018/2/layout/IconVerticalSolidList"/>
    <dgm:cxn modelId="{41E78EA4-3492-425C-B83B-AC2A19CC4391}" type="presParOf" srcId="{1424DFB6-2462-480A-A370-A559794F9448}" destId="{1EC31791-CD68-4B82-A3BD-ADA9417AF196}" srcOrd="1" destOrd="0" presId="urn:microsoft.com/office/officeart/2018/2/layout/IconVerticalSolidList"/>
    <dgm:cxn modelId="{F04A88CC-388E-4399-8999-71415C558FE8}" type="presParOf" srcId="{1424DFB6-2462-480A-A370-A559794F9448}" destId="{B681786A-793E-4676-9975-99DBA2E276CA}" srcOrd="2" destOrd="0" presId="urn:microsoft.com/office/officeart/2018/2/layout/IconVerticalSolidList"/>
    <dgm:cxn modelId="{33353C4E-B38A-4B45-A5AE-29ED1D051E89}" type="presParOf" srcId="{1424DFB6-2462-480A-A370-A559794F9448}" destId="{5D9748A0-9534-499A-9CC9-0F77A1C073C7}" srcOrd="3" destOrd="0" presId="urn:microsoft.com/office/officeart/2018/2/layout/IconVerticalSolidList"/>
    <dgm:cxn modelId="{B5A7F466-3ABD-49C8-B38B-015B59CA20D1}" type="presParOf" srcId="{EB121798-EB9E-4BAC-845D-2E1C89A52161}" destId="{242904C0-51FD-4BE2-B891-C1F944ACF6DF}" srcOrd="9" destOrd="0" presId="urn:microsoft.com/office/officeart/2018/2/layout/IconVerticalSolidList"/>
    <dgm:cxn modelId="{760F379F-7720-4FE3-8FE7-4D17890628C0}" type="presParOf" srcId="{EB121798-EB9E-4BAC-845D-2E1C89A52161}" destId="{1ED855AB-E466-477A-938C-6618C03846E8}" srcOrd="10" destOrd="0" presId="urn:microsoft.com/office/officeart/2018/2/layout/IconVerticalSolidList"/>
    <dgm:cxn modelId="{910AE76B-107D-404F-927B-41FC39F5FCA9}" type="presParOf" srcId="{1ED855AB-E466-477A-938C-6618C03846E8}" destId="{62F11725-D32E-4B22-9AF2-78072B657356}" srcOrd="0" destOrd="0" presId="urn:microsoft.com/office/officeart/2018/2/layout/IconVerticalSolidList"/>
    <dgm:cxn modelId="{2207B0A2-E9B4-46E6-97EB-EDC870201DA4}" type="presParOf" srcId="{1ED855AB-E466-477A-938C-6618C03846E8}" destId="{0CF59792-7685-450D-877D-B666A0B6B517}" srcOrd="1" destOrd="0" presId="urn:microsoft.com/office/officeart/2018/2/layout/IconVerticalSolidList"/>
    <dgm:cxn modelId="{2378F02D-CB23-42D7-B3D8-5D925922AC07}" type="presParOf" srcId="{1ED855AB-E466-477A-938C-6618C03846E8}" destId="{CEA5218D-6507-4835-B9BF-36070CE534C4}" srcOrd="2" destOrd="0" presId="urn:microsoft.com/office/officeart/2018/2/layout/IconVerticalSolidList"/>
    <dgm:cxn modelId="{93828702-6AEC-4CA5-83D7-F79A8DA4F293}" type="presParOf" srcId="{1ED855AB-E466-477A-938C-6618C03846E8}" destId="{E3950088-8362-45EC-A20A-740D0FD1C3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C302784-8A7F-4FAA-A99F-293B7D359A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2D77B2D-B9E0-4FBA-A02A-9EE2B1A01581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Separate complex data structures into multiple contexts</a:t>
          </a:r>
        </a:p>
      </dgm:t>
    </dgm:pt>
    <dgm:pt modelId="{F3E2635B-6CA0-4C55-B636-7E181279D70F}" type="parTrans" cxnId="{B0C6637F-3792-43F2-8DAC-58E6448955E0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A9B1C371-CE60-4588-9C63-AB051C3774A0}" type="sibTrans" cxnId="{B0C6637F-3792-43F2-8DAC-58E6448955E0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A7D80BB3-DB5F-4C19-AE07-C6F89D111135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Break up “sections” of code into custom hooks</a:t>
          </a:r>
        </a:p>
      </dgm:t>
    </dgm:pt>
    <dgm:pt modelId="{94744503-05EE-45D5-BB23-45A4DEB48476}" type="parTrans" cxnId="{42CDE55C-634D-42EF-BF4A-19D85B383F6A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A33FFAC2-93B2-4D83-8FD4-40C7E6C5DFDB}" type="sibTrans" cxnId="{42CDE55C-634D-42EF-BF4A-19D85B383F6A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A394B9E5-E477-41AB-8BE2-3253BFC2EAE6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Break up components when they get complicated</a:t>
          </a:r>
        </a:p>
      </dgm:t>
    </dgm:pt>
    <dgm:pt modelId="{D900D99A-C314-45EF-9DC5-E23FA0A92DB0}" type="parTrans" cxnId="{2CC0DE62-0736-473C-8E66-FF2DEC1BE402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9681D9AC-AB08-412E-8089-54E3DB5506C8}" type="sibTrans" cxnId="{2CC0DE62-0736-473C-8E66-FF2DEC1BE402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5B009DF2-B7D9-46F2-ACA9-AC37D297E8C1}" type="pres">
      <dgm:prSet presAssocID="{9C302784-8A7F-4FAA-A99F-293B7D359A2B}" presName="root" presStyleCnt="0">
        <dgm:presLayoutVars>
          <dgm:dir/>
          <dgm:resizeHandles val="exact"/>
        </dgm:presLayoutVars>
      </dgm:prSet>
      <dgm:spPr/>
    </dgm:pt>
    <dgm:pt modelId="{474B82C6-B02B-4602-91FE-321B2586F63E}" type="pres">
      <dgm:prSet presAssocID="{92D77B2D-B9E0-4FBA-A02A-9EE2B1A01581}" presName="compNode" presStyleCnt="0"/>
      <dgm:spPr/>
    </dgm:pt>
    <dgm:pt modelId="{1A06C60D-BCCA-40D9-AA5C-F20870AEB1E8}" type="pres">
      <dgm:prSet presAssocID="{92D77B2D-B9E0-4FBA-A02A-9EE2B1A01581}" presName="bgRect" presStyleLbl="bgShp" presStyleIdx="0" presStyleCnt="3"/>
      <dgm:spPr/>
    </dgm:pt>
    <dgm:pt modelId="{20AF0AFE-5EA9-405A-8C82-0482D6859B06}" type="pres">
      <dgm:prSet presAssocID="{92D77B2D-B9E0-4FBA-A02A-9EE2B1A0158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5038385-55C8-4A02-A526-E551420220EE}" type="pres">
      <dgm:prSet presAssocID="{92D77B2D-B9E0-4FBA-A02A-9EE2B1A01581}" presName="spaceRect" presStyleCnt="0"/>
      <dgm:spPr/>
    </dgm:pt>
    <dgm:pt modelId="{43AC4A64-3FDD-4DAB-BB44-834823409BBE}" type="pres">
      <dgm:prSet presAssocID="{92D77B2D-B9E0-4FBA-A02A-9EE2B1A01581}" presName="parTx" presStyleLbl="revTx" presStyleIdx="0" presStyleCnt="3">
        <dgm:presLayoutVars>
          <dgm:chMax val="0"/>
          <dgm:chPref val="0"/>
        </dgm:presLayoutVars>
      </dgm:prSet>
      <dgm:spPr/>
    </dgm:pt>
    <dgm:pt modelId="{E866BCD6-B36F-41EE-9F99-6AE7451578CE}" type="pres">
      <dgm:prSet presAssocID="{A9B1C371-CE60-4588-9C63-AB051C3774A0}" presName="sibTrans" presStyleCnt="0"/>
      <dgm:spPr/>
    </dgm:pt>
    <dgm:pt modelId="{DD7F3A8B-AE9C-4775-9EF7-9C5553A4AFD9}" type="pres">
      <dgm:prSet presAssocID="{A7D80BB3-DB5F-4C19-AE07-C6F89D111135}" presName="compNode" presStyleCnt="0"/>
      <dgm:spPr/>
    </dgm:pt>
    <dgm:pt modelId="{253A15C3-7306-4E7D-A115-6251D8807D6D}" type="pres">
      <dgm:prSet presAssocID="{A7D80BB3-DB5F-4C19-AE07-C6F89D111135}" presName="bgRect" presStyleLbl="bgShp" presStyleIdx="1" presStyleCnt="3"/>
      <dgm:spPr/>
    </dgm:pt>
    <dgm:pt modelId="{39825630-2E68-4CE6-856E-C43E4028572B}" type="pres">
      <dgm:prSet presAssocID="{A7D80BB3-DB5F-4C19-AE07-C6F89D1111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09F287DF-8D2E-409D-99B4-DF8356B33E91}" type="pres">
      <dgm:prSet presAssocID="{A7D80BB3-DB5F-4C19-AE07-C6F89D111135}" presName="spaceRect" presStyleCnt="0"/>
      <dgm:spPr/>
    </dgm:pt>
    <dgm:pt modelId="{A0A17D0B-06CD-4DB0-8DC5-4EB0ED3A98E3}" type="pres">
      <dgm:prSet presAssocID="{A7D80BB3-DB5F-4C19-AE07-C6F89D111135}" presName="parTx" presStyleLbl="revTx" presStyleIdx="1" presStyleCnt="3">
        <dgm:presLayoutVars>
          <dgm:chMax val="0"/>
          <dgm:chPref val="0"/>
        </dgm:presLayoutVars>
      </dgm:prSet>
      <dgm:spPr/>
    </dgm:pt>
    <dgm:pt modelId="{EB77CC59-D729-4FAD-9CE8-81E8E5638C25}" type="pres">
      <dgm:prSet presAssocID="{A33FFAC2-93B2-4D83-8FD4-40C7E6C5DFDB}" presName="sibTrans" presStyleCnt="0"/>
      <dgm:spPr/>
    </dgm:pt>
    <dgm:pt modelId="{6B516D72-D382-4E34-8EEB-2074863AA0C7}" type="pres">
      <dgm:prSet presAssocID="{A394B9E5-E477-41AB-8BE2-3253BFC2EAE6}" presName="compNode" presStyleCnt="0"/>
      <dgm:spPr/>
    </dgm:pt>
    <dgm:pt modelId="{147B1E97-720C-42FD-A4F7-B6C89CC805EC}" type="pres">
      <dgm:prSet presAssocID="{A394B9E5-E477-41AB-8BE2-3253BFC2EAE6}" presName="bgRect" presStyleLbl="bgShp" presStyleIdx="2" presStyleCnt="3"/>
      <dgm:spPr/>
    </dgm:pt>
    <dgm:pt modelId="{E07C8DB0-1498-4FD6-8164-54C2EEF78A7F}" type="pres">
      <dgm:prSet presAssocID="{A394B9E5-E477-41AB-8BE2-3253BFC2EA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A8D4B53-3253-4AD1-98C4-BA74FFDD6C3F}" type="pres">
      <dgm:prSet presAssocID="{A394B9E5-E477-41AB-8BE2-3253BFC2EAE6}" presName="spaceRect" presStyleCnt="0"/>
      <dgm:spPr/>
    </dgm:pt>
    <dgm:pt modelId="{5959D77C-F402-479D-A590-306542CE7688}" type="pres">
      <dgm:prSet presAssocID="{A394B9E5-E477-41AB-8BE2-3253BFC2EAE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1957C00-B182-4EDB-A187-C2E392FAE196}" type="presOf" srcId="{A394B9E5-E477-41AB-8BE2-3253BFC2EAE6}" destId="{5959D77C-F402-479D-A590-306542CE7688}" srcOrd="0" destOrd="0" presId="urn:microsoft.com/office/officeart/2018/2/layout/IconVerticalSolidList"/>
    <dgm:cxn modelId="{1BD6FD48-EE47-4969-B5CA-6D98CB88F834}" type="presOf" srcId="{92D77B2D-B9E0-4FBA-A02A-9EE2B1A01581}" destId="{43AC4A64-3FDD-4DAB-BB44-834823409BBE}" srcOrd="0" destOrd="0" presId="urn:microsoft.com/office/officeart/2018/2/layout/IconVerticalSolidList"/>
    <dgm:cxn modelId="{42CDE55C-634D-42EF-BF4A-19D85B383F6A}" srcId="{9C302784-8A7F-4FAA-A99F-293B7D359A2B}" destId="{A7D80BB3-DB5F-4C19-AE07-C6F89D111135}" srcOrd="1" destOrd="0" parTransId="{94744503-05EE-45D5-BB23-45A4DEB48476}" sibTransId="{A33FFAC2-93B2-4D83-8FD4-40C7E6C5DFDB}"/>
    <dgm:cxn modelId="{2CC0DE62-0736-473C-8E66-FF2DEC1BE402}" srcId="{9C302784-8A7F-4FAA-A99F-293B7D359A2B}" destId="{A394B9E5-E477-41AB-8BE2-3253BFC2EAE6}" srcOrd="2" destOrd="0" parTransId="{D900D99A-C314-45EF-9DC5-E23FA0A92DB0}" sibTransId="{9681D9AC-AB08-412E-8089-54E3DB5506C8}"/>
    <dgm:cxn modelId="{91DBAF77-2642-46FF-801C-3497C7ADF719}" type="presOf" srcId="{9C302784-8A7F-4FAA-A99F-293B7D359A2B}" destId="{5B009DF2-B7D9-46F2-ACA9-AC37D297E8C1}" srcOrd="0" destOrd="0" presId="urn:microsoft.com/office/officeart/2018/2/layout/IconVerticalSolidList"/>
    <dgm:cxn modelId="{B0C6637F-3792-43F2-8DAC-58E6448955E0}" srcId="{9C302784-8A7F-4FAA-A99F-293B7D359A2B}" destId="{92D77B2D-B9E0-4FBA-A02A-9EE2B1A01581}" srcOrd="0" destOrd="0" parTransId="{F3E2635B-6CA0-4C55-B636-7E181279D70F}" sibTransId="{A9B1C371-CE60-4588-9C63-AB051C3774A0}"/>
    <dgm:cxn modelId="{D0B5F09E-05EB-4E28-AEF2-5C2814959CF1}" type="presOf" srcId="{A7D80BB3-DB5F-4C19-AE07-C6F89D111135}" destId="{A0A17D0B-06CD-4DB0-8DC5-4EB0ED3A98E3}" srcOrd="0" destOrd="0" presId="urn:microsoft.com/office/officeart/2018/2/layout/IconVerticalSolidList"/>
    <dgm:cxn modelId="{91BF09C7-6EE1-4F29-85DC-2433E948FF9D}" type="presParOf" srcId="{5B009DF2-B7D9-46F2-ACA9-AC37D297E8C1}" destId="{474B82C6-B02B-4602-91FE-321B2586F63E}" srcOrd="0" destOrd="0" presId="urn:microsoft.com/office/officeart/2018/2/layout/IconVerticalSolidList"/>
    <dgm:cxn modelId="{8CDFF116-C974-4FE1-B90D-0A412513AD9D}" type="presParOf" srcId="{474B82C6-B02B-4602-91FE-321B2586F63E}" destId="{1A06C60D-BCCA-40D9-AA5C-F20870AEB1E8}" srcOrd="0" destOrd="0" presId="urn:microsoft.com/office/officeart/2018/2/layout/IconVerticalSolidList"/>
    <dgm:cxn modelId="{D8C32B59-0A8C-49DE-916F-2B446A020BB3}" type="presParOf" srcId="{474B82C6-B02B-4602-91FE-321B2586F63E}" destId="{20AF0AFE-5EA9-405A-8C82-0482D6859B06}" srcOrd="1" destOrd="0" presId="urn:microsoft.com/office/officeart/2018/2/layout/IconVerticalSolidList"/>
    <dgm:cxn modelId="{6B7C27B7-06BE-4A82-9757-407C72CCE148}" type="presParOf" srcId="{474B82C6-B02B-4602-91FE-321B2586F63E}" destId="{85038385-55C8-4A02-A526-E551420220EE}" srcOrd="2" destOrd="0" presId="urn:microsoft.com/office/officeart/2018/2/layout/IconVerticalSolidList"/>
    <dgm:cxn modelId="{7ADE0563-F242-4E50-A69C-889AC6542B87}" type="presParOf" srcId="{474B82C6-B02B-4602-91FE-321B2586F63E}" destId="{43AC4A64-3FDD-4DAB-BB44-834823409BBE}" srcOrd="3" destOrd="0" presId="urn:microsoft.com/office/officeart/2018/2/layout/IconVerticalSolidList"/>
    <dgm:cxn modelId="{434E4696-628C-4D55-9F85-9C307B670862}" type="presParOf" srcId="{5B009DF2-B7D9-46F2-ACA9-AC37D297E8C1}" destId="{E866BCD6-B36F-41EE-9F99-6AE7451578CE}" srcOrd="1" destOrd="0" presId="urn:microsoft.com/office/officeart/2018/2/layout/IconVerticalSolidList"/>
    <dgm:cxn modelId="{197AE503-5367-4C91-8354-E94FE007B643}" type="presParOf" srcId="{5B009DF2-B7D9-46F2-ACA9-AC37D297E8C1}" destId="{DD7F3A8B-AE9C-4775-9EF7-9C5553A4AFD9}" srcOrd="2" destOrd="0" presId="urn:microsoft.com/office/officeart/2018/2/layout/IconVerticalSolidList"/>
    <dgm:cxn modelId="{FDE07F14-F289-4F8E-9EDE-D95618E979E6}" type="presParOf" srcId="{DD7F3A8B-AE9C-4775-9EF7-9C5553A4AFD9}" destId="{253A15C3-7306-4E7D-A115-6251D8807D6D}" srcOrd="0" destOrd="0" presId="urn:microsoft.com/office/officeart/2018/2/layout/IconVerticalSolidList"/>
    <dgm:cxn modelId="{E97C9457-9B7B-4FFF-BB29-174B81D2CE7A}" type="presParOf" srcId="{DD7F3A8B-AE9C-4775-9EF7-9C5553A4AFD9}" destId="{39825630-2E68-4CE6-856E-C43E4028572B}" srcOrd="1" destOrd="0" presId="urn:microsoft.com/office/officeart/2018/2/layout/IconVerticalSolidList"/>
    <dgm:cxn modelId="{B9EB8439-EEB0-47F8-940F-B25AB6BFD3F9}" type="presParOf" srcId="{DD7F3A8B-AE9C-4775-9EF7-9C5553A4AFD9}" destId="{09F287DF-8D2E-409D-99B4-DF8356B33E91}" srcOrd="2" destOrd="0" presId="urn:microsoft.com/office/officeart/2018/2/layout/IconVerticalSolidList"/>
    <dgm:cxn modelId="{8671334F-8333-4725-BAC1-F71CFE7E0ADD}" type="presParOf" srcId="{DD7F3A8B-AE9C-4775-9EF7-9C5553A4AFD9}" destId="{A0A17D0B-06CD-4DB0-8DC5-4EB0ED3A98E3}" srcOrd="3" destOrd="0" presId="urn:microsoft.com/office/officeart/2018/2/layout/IconVerticalSolidList"/>
    <dgm:cxn modelId="{10323DD8-D727-4E9E-AEFB-5CFDD2243CC5}" type="presParOf" srcId="{5B009DF2-B7D9-46F2-ACA9-AC37D297E8C1}" destId="{EB77CC59-D729-4FAD-9CE8-81E8E5638C25}" srcOrd="3" destOrd="0" presId="urn:microsoft.com/office/officeart/2018/2/layout/IconVerticalSolidList"/>
    <dgm:cxn modelId="{9F99504C-0AD2-4241-AF2F-230FE69F8A07}" type="presParOf" srcId="{5B009DF2-B7D9-46F2-ACA9-AC37D297E8C1}" destId="{6B516D72-D382-4E34-8EEB-2074863AA0C7}" srcOrd="4" destOrd="0" presId="urn:microsoft.com/office/officeart/2018/2/layout/IconVerticalSolidList"/>
    <dgm:cxn modelId="{7049813B-56EC-4170-B807-963FD28E284C}" type="presParOf" srcId="{6B516D72-D382-4E34-8EEB-2074863AA0C7}" destId="{147B1E97-720C-42FD-A4F7-B6C89CC805EC}" srcOrd="0" destOrd="0" presId="urn:microsoft.com/office/officeart/2018/2/layout/IconVerticalSolidList"/>
    <dgm:cxn modelId="{F9F524C3-5CDC-4977-9ED8-E87F27441E48}" type="presParOf" srcId="{6B516D72-D382-4E34-8EEB-2074863AA0C7}" destId="{E07C8DB0-1498-4FD6-8164-54C2EEF78A7F}" srcOrd="1" destOrd="0" presId="urn:microsoft.com/office/officeart/2018/2/layout/IconVerticalSolidList"/>
    <dgm:cxn modelId="{42EA089A-8DA7-4DF0-893F-19B415627C6F}" type="presParOf" srcId="{6B516D72-D382-4E34-8EEB-2074863AA0C7}" destId="{1A8D4B53-3253-4AD1-98C4-BA74FFDD6C3F}" srcOrd="2" destOrd="0" presId="urn:microsoft.com/office/officeart/2018/2/layout/IconVerticalSolidList"/>
    <dgm:cxn modelId="{0EF53FDF-B38E-46FC-8759-C5D0CC9FC76B}" type="presParOf" srcId="{6B516D72-D382-4E34-8EEB-2074863AA0C7}" destId="{5959D77C-F402-479D-A590-306542CE76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39FD82-CB89-4F0E-AFC3-4550D09C12A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92D00AC0-35D7-4A8A-8CE6-0FDEC237C3B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Rockwell Nova" panose="02060503020205020403" pitchFamily="18" charset="0"/>
            </a:rPr>
            <a:t>The answers are never “one size fits all”</a:t>
          </a:r>
        </a:p>
      </dgm:t>
    </dgm:pt>
    <dgm:pt modelId="{375B9961-2643-4E4A-8E67-4EDF04A6C218}" type="parTrans" cxnId="{42B4DB4F-37FA-4173-B84F-955CBAD86E79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03D2F6CD-8B18-432B-9DA4-35EA68BFE59D}" type="sibTrans" cxnId="{42B4DB4F-37FA-4173-B84F-955CBAD86E79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4B8468D6-D2CB-4B70-9C4E-48FA8B8F81C3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Rockwell Nova" panose="02060503020205020403" pitchFamily="18" charset="0"/>
            </a:rPr>
            <a:t>We’ll go over the building blocks</a:t>
          </a:r>
        </a:p>
      </dgm:t>
    </dgm:pt>
    <dgm:pt modelId="{AD97542E-AD7B-4CBC-B885-E041CDAA4AA6}" type="parTrans" cxnId="{181EFA07-9FFD-464B-A5DD-460E847BA13E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6C434C0A-3EE1-4395-9986-FCA26893B9A8}" type="sibTrans" cxnId="{181EFA07-9FFD-464B-A5DD-460E847BA13E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AAA644CE-85A1-46B6-A307-ECF7A23386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Rockwell Nova" panose="02060503020205020403" pitchFamily="18" charset="0"/>
            </a:rPr>
            <a:t>Then we’ll discuss combining them</a:t>
          </a:r>
        </a:p>
      </dgm:t>
    </dgm:pt>
    <dgm:pt modelId="{823B1ABC-6CAB-4B16-88C2-AB1E589C23C3}" type="parTrans" cxnId="{21CB0EF1-FA20-4EB2-BF4D-C7AEE65A0726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A79FB04F-87B2-4AB0-8208-281C0B1B8EC6}" type="sibTrans" cxnId="{21CB0EF1-FA20-4EB2-BF4D-C7AEE65A0726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D620FA52-91E8-E944-86C5-D97D727853F1}" type="pres">
      <dgm:prSet presAssocID="{AE39FD82-CB89-4F0E-AFC3-4550D09C12A7}" presName="outerComposite" presStyleCnt="0">
        <dgm:presLayoutVars>
          <dgm:chMax val="5"/>
          <dgm:dir/>
          <dgm:resizeHandles val="exact"/>
        </dgm:presLayoutVars>
      </dgm:prSet>
      <dgm:spPr/>
    </dgm:pt>
    <dgm:pt modelId="{98487BC7-158A-0C44-9D90-011AAE88AECD}" type="pres">
      <dgm:prSet presAssocID="{AE39FD82-CB89-4F0E-AFC3-4550D09C12A7}" presName="dummyMaxCanvas" presStyleCnt="0">
        <dgm:presLayoutVars/>
      </dgm:prSet>
      <dgm:spPr/>
    </dgm:pt>
    <dgm:pt modelId="{1D60066A-B094-9540-A6EF-6338B91738F1}" type="pres">
      <dgm:prSet presAssocID="{AE39FD82-CB89-4F0E-AFC3-4550D09C12A7}" presName="ThreeNodes_1" presStyleLbl="node1" presStyleIdx="0" presStyleCnt="3">
        <dgm:presLayoutVars>
          <dgm:bulletEnabled val="1"/>
        </dgm:presLayoutVars>
      </dgm:prSet>
      <dgm:spPr/>
    </dgm:pt>
    <dgm:pt modelId="{C6BA4B40-4194-2C44-AF1F-703A71632CBF}" type="pres">
      <dgm:prSet presAssocID="{AE39FD82-CB89-4F0E-AFC3-4550D09C12A7}" presName="ThreeNodes_2" presStyleLbl="node1" presStyleIdx="1" presStyleCnt="3">
        <dgm:presLayoutVars>
          <dgm:bulletEnabled val="1"/>
        </dgm:presLayoutVars>
      </dgm:prSet>
      <dgm:spPr/>
    </dgm:pt>
    <dgm:pt modelId="{032632A2-08BD-0A42-8F49-7A8F669789A6}" type="pres">
      <dgm:prSet presAssocID="{AE39FD82-CB89-4F0E-AFC3-4550D09C12A7}" presName="ThreeNodes_3" presStyleLbl="node1" presStyleIdx="2" presStyleCnt="3">
        <dgm:presLayoutVars>
          <dgm:bulletEnabled val="1"/>
        </dgm:presLayoutVars>
      </dgm:prSet>
      <dgm:spPr/>
    </dgm:pt>
    <dgm:pt modelId="{5D6A9F9A-CE2C-D145-BDC6-D4ACD4473B6C}" type="pres">
      <dgm:prSet presAssocID="{AE39FD82-CB89-4F0E-AFC3-4550D09C12A7}" presName="ThreeConn_1-2" presStyleLbl="fgAccFollowNode1" presStyleIdx="0" presStyleCnt="2">
        <dgm:presLayoutVars>
          <dgm:bulletEnabled val="1"/>
        </dgm:presLayoutVars>
      </dgm:prSet>
      <dgm:spPr/>
    </dgm:pt>
    <dgm:pt modelId="{E56BC8A7-9639-7644-93FB-1F603B534A13}" type="pres">
      <dgm:prSet presAssocID="{AE39FD82-CB89-4F0E-AFC3-4550D09C12A7}" presName="ThreeConn_2-3" presStyleLbl="fgAccFollowNode1" presStyleIdx="1" presStyleCnt="2">
        <dgm:presLayoutVars>
          <dgm:bulletEnabled val="1"/>
        </dgm:presLayoutVars>
      </dgm:prSet>
      <dgm:spPr/>
    </dgm:pt>
    <dgm:pt modelId="{B2F0B6B6-5391-FA4F-A187-661FCD95E9B5}" type="pres">
      <dgm:prSet presAssocID="{AE39FD82-CB89-4F0E-AFC3-4550D09C12A7}" presName="ThreeNodes_1_text" presStyleLbl="node1" presStyleIdx="2" presStyleCnt="3">
        <dgm:presLayoutVars>
          <dgm:bulletEnabled val="1"/>
        </dgm:presLayoutVars>
      </dgm:prSet>
      <dgm:spPr/>
    </dgm:pt>
    <dgm:pt modelId="{E63B48C8-19C1-DD43-8722-182EF956B6A7}" type="pres">
      <dgm:prSet presAssocID="{AE39FD82-CB89-4F0E-AFC3-4550D09C12A7}" presName="ThreeNodes_2_text" presStyleLbl="node1" presStyleIdx="2" presStyleCnt="3">
        <dgm:presLayoutVars>
          <dgm:bulletEnabled val="1"/>
        </dgm:presLayoutVars>
      </dgm:prSet>
      <dgm:spPr/>
    </dgm:pt>
    <dgm:pt modelId="{A16D8792-7A1C-A64A-9DBC-E2208E8F9FCC}" type="pres">
      <dgm:prSet presAssocID="{AE39FD82-CB89-4F0E-AFC3-4550D09C12A7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476D7D04-6BAB-B244-88F7-693D7F3B892A}" type="presOf" srcId="{92D00AC0-35D7-4A8A-8CE6-0FDEC237C3BF}" destId="{B2F0B6B6-5391-FA4F-A187-661FCD95E9B5}" srcOrd="1" destOrd="0" presId="urn:microsoft.com/office/officeart/2005/8/layout/vProcess5"/>
    <dgm:cxn modelId="{181EFA07-9FFD-464B-A5DD-460E847BA13E}" srcId="{AE39FD82-CB89-4F0E-AFC3-4550D09C12A7}" destId="{4B8468D6-D2CB-4B70-9C4E-48FA8B8F81C3}" srcOrd="1" destOrd="0" parTransId="{AD97542E-AD7B-4CBC-B885-E041CDAA4AA6}" sibTransId="{6C434C0A-3EE1-4395-9986-FCA26893B9A8}"/>
    <dgm:cxn modelId="{32929E37-E20E-D848-9232-9172190BA32B}" type="presOf" srcId="{AAA644CE-85A1-46B6-A307-ECF7A23386EF}" destId="{032632A2-08BD-0A42-8F49-7A8F669789A6}" srcOrd="0" destOrd="0" presId="urn:microsoft.com/office/officeart/2005/8/layout/vProcess5"/>
    <dgm:cxn modelId="{42B4DB4F-37FA-4173-B84F-955CBAD86E79}" srcId="{AE39FD82-CB89-4F0E-AFC3-4550D09C12A7}" destId="{92D00AC0-35D7-4A8A-8CE6-0FDEC237C3BF}" srcOrd="0" destOrd="0" parTransId="{375B9961-2643-4E4A-8E67-4EDF04A6C218}" sibTransId="{03D2F6CD-8B18-432B-9DA4-35EA68BFE59D}"/>
    <dgm:cxn modelId="{1FC66E63-A189-9941-A00B-EE5BA2282716}" type="presOf" srcId="{03D2F6CD-8B18-432B-9DA4-35EA68BFE59D}" destId="{5D6A9F9A-CE2C-D145-BDC6-D4ACD4473B6C}" srcOrd="0" destOrd="0" presId="urn:microsoft.com/office/officeart/2005/8/layout/vProcess5"/>
    <dgm:cxn modelId="{5C013A64-A79E-0147-8030-52BBAF980BBA}" type="presOf" srcId="{AAA644CE-85A1-46B6-A307-ECF7A23386EF}" destId="{A16D8792-7A1C-A64A-9DBC-E2208E8F9FCC}" srcOrd="1" destOrd="0" presId="urn:microsoft.com/office/officeart/2005/8/layout/vProcess5"/>
    <dgm:cxn modelId="{A85C1E77-1C0E-D44E-9DC7-69D1F7600070}" type="presOf" srcId="{92D00AC0-35D7-4A8A-8CE6-0FDEC237C3BF}" destId="{1D60066A-B094-9540-A6EF-6338B91738F1}" srcOrd="0" destOrd="0" presId="urn:microsoft.com/office/officeart/2005/8/layout/vProcess5"/>
    <dgm:cxn modelId="{6DA513B6-8C46-8146-83D6-4310A6F6AE14}" type="presOf" srcId="{4B8468D6-D2CB-4B70-9C4E-48FA8B8F81C3}" destId="{C6BA4B40-4194-2C44-AF1F-703A71632CBF}" srcOrd="0" destOrd="0" presId="urn:microsoft.com/office/officeart/2005/8/layout/vProcess5"/>
    <dgm:cxn modelId="{1DF981E4-DE5B-2344-9221-F11B7AEBBCE9}" type="presOf" srcId="{6C434C0A-3EE1-4395-9986-FCA26893B9A8}" destId="{E56BC8A7-9639-7644-93FB-1F603B534A13}" srcOrd="0" destOrd="0" presId="urn:microsoft.com/office/officeart/2005/8/layout/vProcess5"/>
    <dgm:cxn modelId="{FC0F87EB-2CB9-3B4D-BE7C-900F7608E3FF}" type="presOf" srcId="{4B8468D6-D2CB-4B70-9C4E-48FA8B8F81C3}" destId="{E63B48C8-19C1-DD43-8722-182EF956B6A7}" srcOrd="1" destOrd="0" presId="urn:microsoft.com/office/officeart/2005/8/layout/vProcess5"/>
    <dgm:cxn modelId="{21CB0EF1-FA20-4EB2-BF4D-C7AEE65A0726}" srcId="{AE39FD82-CB89-4F0E-AFC3-4550D09C12A7}" destId="{AAA644CE-85A1-46B6-A307-ECF7A23386EF}" srcOrd="2" destOrd="0" parTransId="{823B1ABC-6CAB-4B16-88C2-AB1E589C23C3}" sibTransId="{A79FB04F-87B2-4AB0-8208-281C0B1B8EC6}"/>
    <dgm:cxn modelId="{DEB6C1F5-DFF9-BC4F-88BD-78164A82AE39}" type="presOf" srcId="{AE39FD82-CB89-4F0E-AFC3-4550D09C12A7}" destId="{D620FA52-91E8-E944-86C5-D97D727853F1}" srcOrd="0" destOrd="0" presId="urn:microsoft.com/office/officeart/2005/8/layout/vProcess5"/>
    <dgm:cxn modelId="{48148F2A-9B33-B146-B5A2-778D8A7B5C12}" type="presParOf" srcId="{D620FA52-91E8-E944-86C5-D97D727853F1}" destId="{98487BC7-158A-0C44-9D90-011AAE88AECD}" srcOrd="0" destOrd="0" presId="urn:microsoft.com/office/officeart/2005/8/layout/vProcess5"/>
    <dgm:cxn modelId="{FB468846-13F3-5B48-9C6A-0C3195BA2AA1}" type="presParOf" srcId="{D620FA52-91E8-E944-86C5-D97D727853F1}" destId="{1D60066A-B094-9540-A6EF-6338B91738F1}" srcOrd="1" destOrd="0" presId="urn:microsoft.com/office/officeart/2005/8/layout/vProcess5"/>
    <dgm:cxn modelId="{D39ABCE1-0759-354F-B0D7-8A9148AA8436}" type="presParOf" srcId="{D620FA52-91E8-E944-86C5-D97D727853F1}" destId="{C6BA4B40-4194-2C44-AF1F-703A71632CBF}" srcOrd="2" destOrd="0" presId="urn:microsoft.com/office/officeart/2005/8/layout/vProcess5"/>
    <dgm:cxn modelId="{64E84822-72AE-F04D-9FA5-B19483304A29}" type="presParOf" srcId="{D620FA52-91E8-E944-86C5-D97D727853F1}" destId="{032632A2-08BD-0A42-8F49-7A8F669789A6}" srcOrd="3" destOrd="0" presId="urn:microsoft.com/office/officeart/2005/8/layout/vProcess5"/>
    <dgm:cxn modelId="{7744BF6A-5185-584F-8E0F-1D5524AA9190}" type="presParOf" srcId="{D620FA52-91E8-E944-86C5-D97D727853F1}" destId="{5D6A9F9A-CE2C-D145-BDC6-D4ACD4473B6C}" srcOrd="4" destOrd="0" presId="urn:microsoft.com/office/officeart/2005/8/layout/vProcess5"/>
    <dgm:cxn modelId="{FC6385E5-A3F4-9845-BD8F-743ED076C141}" type="presParOf" srcId="{D620FA52-91E8-E944-86C5-D97D727853F1}" destId="{E56BC8A7-9639-7644-93FB-1F603B534A13}" srcOrd="5" destOrd="0" presId="urn:microsoft.com/office/officeart/2005/8/layout/vProcess5"/>
    <dgm:cxn modelId="{1026FF52-EF83-3E4F-8A30-A3191A8DD773}" type="presParOf" srcId="{D620FA52-91E8-E944-86C5-D97D727853F1}" destId="{B2F0B6B6-5391-FA4F-A187-661FCD95E9B5}" srcOrd="6" destOrd="0" presId="urn:microsoft.com/office/officeart/2005/8/layout/vProcess5"/>
    <dgm:cxn modelId="{F5A6E99D-D63C-2844-A192-48BA96791933}" type="presParOf" srcId="{D620FA52-91E8-E944-86C5-D97D727853F1}" destId="{E63B48C8-19C1-DD43-8722-182EF956B6A7}" srcOrd="7" destOrd="0" presId="urn:microsoft.com/office/officeart/2005/8/layout/vProcess5"/>
    <dgm:cxn modelId="{E604F187-9F54-0940-B1A4-BF7DCFE3FF16}" type="presParOf" srcId="{D620FA52-91E8-E944-86C5-D97D727853F1}" destId="{A16D8792-7A1C-A64A-9DBC-E2208E8F9FCC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72DC71-8570-474C-A299-3B92EB114B4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9F2255B-BB4E-4481-AC6F-69E5F03DDA0E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State Management</a:t>
          </a:r>
        </a:p>
      </dgm:t>
    </dgm:pt>
    <dgm:pt modelId="{1468E977-8328-4270-BEBB-BFE0D41A9168}" type="parTrans" cxnId="{97B3F115-95BA-4419-8D95-7DDE5C431341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EE8E7439-8684-45BE-93D3-F82BED7361C0}" type="sibTrans" cxnId="{97B3F115-95BA-4419-8D95-7DDE5C431341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60CE3B53-3AEF-4D42-9071-90F4975178D5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State Buckets</a:t>
          </a:r>
        </a:p>
      </dgm:t>
    </dgm:pt>
    <dgm:pt modelId="{E2D821F8-E124-4C8A-8C53-3FC2B2421356}" type="parTrans" cxnId="{CBDE0BBE-0924-4953-A220-1DD998478B74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E324A1CD-D73B-41F1-ADAA-083440495031}" type="sibTrans" cxnId="{CBDE0BBE-0924-4953-A220-1DD998478B74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5566FC83-4527-471C-BFC0-75C0A2260C53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Composition</a:t>
          </a:r>
        </a:p>
      </dgm:t>
    </dgm:pt>
    <dgm:pt modelId="{673356CC-4736-4D75-90AB-9527F4D6C217}" type="parTrans" cxnId="{5E98449C-30BE-4720-8E32-DF8726305D5C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DE665FAD-1CC4-450F-990D-B63C2AB81C23}" type="sibTrans" cxnId="{5E98449C-30BE-4720-8E32-DF8726305D5C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F80B476F-66AB-DA42-A6C4-D7430A6CA4A1}" type="pres">
      <dgm:prSet presAssocID="{2872DC71-8570-474C-A299-3B92EB114B49}" presName="linear" presStyleCnt="0">
        <dgm:presLayoutVars>
          <dgm:animLvl val="lvl"/>
          <dgm:resizeHandles val="exact"/>
        </dgm:presLayoutVars>
      </dgm:prSet>
      <dgm:spPr/>
    </dgm:pt>
    <dgm:pt modelId="{2118DFA1-9C24-324A-B2A3-F8D756E58322}" type="pres">
      <dgm:prSet presAssocID="{E9F2255B-BB4E-4481-AC6F-69E5F03DDA0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BBFE54-1F39-BD44-BAF1-08C9D3791061}" type="pres">
      <dgm:prSet presAssocID="{EE8E7439-8684-45BE-93D3-F82BED7361C0}" presName="spacer" presStyleCnt="0"/>
      <dgm:spPr/>
    </dgm:pt>
    <dgm:pt modelId="{0EADAABF-B5AA-1247-9F37-CBD63C0F5FF1}" type="pres">
      <dgm:prSet presAssocID="{60CE3B53-3AEF-4D42-9071-90F4975178D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D202D-2DF8-A945-8891-EE2B39F6E022}" type="pres">
      <dgm:prSet presAssocID="{E324A1CD-D73B-41F1-ADAA-083440495031}" presName="spacer" presStyleCnt="0"/>
      <dgm:spPr/>
    </dgm:pt>
    <dgm:pt modelId="{08C47B1F-C14A-0D4E-82D0-90116C4E581E}" type="pres">
      <dgm:prSet presAssocID="{5566FC83-4527-471C-BFC0-75C0A2260C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7B3F115-95BA-4419-8D95-7DDE5C431341}" srcId="{2872DC71-8570-474C-A299-3B92EB114B49}" destId="{E9F2255B-BB4E-4481-AC6F-69E5F03DDA0E}" srcOrd="0" destOrd="0" parTransId="{1468E977-8328-4270-BEBB-BFE0D41A9168}" sibTransId="{EE8E7439-8684-45BE-93D3-F82BED7361C0}"/>
    <dgm:cxn modelId="{A56C9D1B-B574-2D4B-B793-10BD7C14087E}" type="presOf" srcId="{60CE3B53-3AEF-4D42-9071-90F4975178D5}" destId="{0EADAABF-B5AA-1247-9F37-CBD63C0F5FF1}" srcOrd="0" destOrd="0" presId="urn:microsoft.com/office/officeart/2005/8/layout/vList2"/>
    <dgm:cxn modelId="{8BEA3169-5ABC-5A41-B7B7-17A812B5F604}" type="presOf" srcId="{2872DC71-8570-474C-A299-3B92EB114B49}" destId="{F80B476F-66AB-DA42-A6C4-D7430A6CA4A1}" srcOrd="0" destOrd="0" presId="urn:microsoft.com/office/officeart/2005/8/layout/vList2"/>
    <dgm:cxn modelId="{0DEA9476-F8B2-5145-AD42-6582E878591D}" type="presOf" srcId="{E9F2255B-BB4E-4481-AC6F-69E5F03DDA0E}" destId="{2118DFA1-9C24-324A-B2A3-F8D756E58322}" srcOrd="0" destOrd="0" presId="urn:microsoft.com/office/officeart/2005/8/layout/vList2"/>
    <dgm:cxn modelId="{5E98449C-30BE-4720-8E32-DF8726305D5C}" srcId="{2872DC71-8570-474C-A299-3B92EB114B49}" destId="{5566FC83-4527-471C-BFC0-75C0A2260C53}" srcOrd="2" destOrd="0" parTransId="{673356CC-4736-4D75-90AB-9527F4D6C217}" sibTransId="{DE665FAD-1CC4-450F-990D-B63C2AB81C23}"/>
    <dgm:cxn modelId="{CBDE0BBE-0924-4953-A220-1DD998478B74}" srcId="{2872DC71-8570-474C-A299-3B92EB114B49}" destId="{60CE3B53-3AEF-4D42-9071-90F4975178D5}" srcOrd="1" destOrd="0" parTransId="{E2D821F8-E124-4C8A-8C53-3FC2B2421356}" sibTransId="{E324A1CD-D73B-41F1-ADAA-083440495031}"/>
    <dgm:cxn modelId="{7A9286C3-693E-A646-A867-8C30973C7783}" type="presOf" srcId="{5566FC83-4527-471C-BFC0-75C0A2260C53}" destId="{08C47B1F-C14A-0D4E-82D0-90116C4E581E}" srcOrd="0" destOrd="0" presId="urn:microsoft.com/office/officeart/2005/8/layout/vList2"/>
    <dgm:cxn modelId="{359C151A-244D-E643-90D0-BCFFD79EC907}" type="presParOf" srcId="{F80B476F-66AB-DA42-A6C4-D7430A6CA4A1}" destId="{2118DFA1-9C24-324A-B2A3-F8D756E58322}" srcOrd="0" destOrd="0" presId="urn:microsoft.com/office/officeart/2005/8/layout/vList2"/>
    <dgm:cxn modelId="{A842FD96-72CE-8147-BAAB-AB72A1FFA4A6}" type="presParOf" srcId="{F80B476F-66AB-DA42-A6C4-D7430A6CA4A1}" destId="{E5BBFE54-1F39-BD44-BAF1-08C9D3791061}" srcOrd="1" destOrd="0" presId="urn:microsoft.com/office/officeart/2005/8/layout/vList2"/>
    <dgm:cxn modelId="{05386F0A-9032-9841-A686-EA49E5501C52}" type="presParOf" srcId="{F80B476F-66AB-DA42-A6C4-D7430A6CA4A1}" destId="{0EADAABF-B5AA-1247-9F37-CBD63C0F5FF1}" srcOrd="2" destOrd="0" presId="urn:microsoft.com/office/officeart/2005/8/layout/vList2"/>
    <dgm:cxn modelId="{95F6DF8B-D625-5348-B4FC-BCA909D26D0A}" type="presParOf" srcId="{F80B476F-66AB-DA42-A6C4-D7430A6CA4A1}" destId="{FACD202D-2DF8-A945-8891-EE2B39F6E022}" srcOrd="3" destOrd="0" presId="urn:microsoft.com/office/officeart/2005/8/layout/vList2"/>
    <dgm:cxn modelId="{1B216F8B-C6D5-3A4A-8F03-F9693F2B5BA8}" type="presParOf" srcId="{F80B476F-66AB-DA42-A6C4-D7430A6CA4A1}" destId="{08C47B1F-C14A-0D4E-82D0-90116C4E581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C7292E-2B1F-4709-BCED-C617BBC538AB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B92A552-F358-4281-A335-AC1EBC56CD3A}">
      <dgm:prSet custT="1"/>
      <dgm:spPr/>
      <dgm:t>
        <a:bodyPr/>
        <a:lstStyle/>
        <a:p>
          <a:r>
            <a:rPr lang="en-US" sz="2900" b="0" i="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Props</a:t>
          </a:r>
        </a:p>
      </dgm:t>
    </dgm:pt>
    <dgm:pt modelId="{47B2A80A-A5F4-4734-92AB-DC289E99A3B5}" type="parTrans" cxnId="{9B6F025C-9447-4A1F-A084-15E78FC5D232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FC510811-1331-4D87-A84B-399FC2863174}" type="sibTrans" cxnId="{9B6F025C-9447-4A1F-A084-15E78FC5D232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DF99FC48-84B0-481B-858F-0023814F7C07}">
      <dgm:prSet custT="1"/>
      <dgm:spPr/>
      <dgm:t>
        <a:bodyPr/>
        <a:lstStyle/>
        <a:p>
          <a:r>
            <a:rPr lang="en-US" sz="2900" b="0" i="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Derived Variables</a:t>
          </a:r>
        </a:p>
      </dgm:t>
    </dgm:pt>
    <dgm:pt modelId="{096305B4-9C8E-4461-AB1C-E2FF95C525B8}" type="parTrans" cxnId="{3CEC7417-9B9C-40D7-99BE-41E52D29A277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179A9310-093B-4385-B7FE-C67CE7189CFC}" type="sibTrans" cxnId="{3CEC7417-9B9C-40D7-99BE-41E52D29A277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75C6C201-65A8-4FD5-9D0C-F69A82447D0E}">
      <dgm:prSet custT="1"/>
      <dgm:spPr/>
      <dgm:t>
        <a:bodyPr/>
        <a:lstStyle/>
        <a:p>
          <a:r>
            <a:rPr lang="en-US" sz="2900" b="0" i="0" dirty="0" err="1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useState</a:t>
          </a:r>
          <a:endParaRPr lang="en-US" sz="2900" b="0" i="0" dirty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4F200427-FABF-4B23-BA7F-E03187032A66}" type="parTrans" cxnId="{4AA8A658-165B-432F-8BC2-94747C6621A3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11764F74-0952-4130-942A-F22BD7238FD0}" type="sibTrans" cxnId="{4AA8A658-165B-432F-8BC2-94747C6621A3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0FCD6639-579E-43BC-941D-A89AE7E0A5B1}">
      <dgm:prSet custT="1"/>
      <dgm:spPr/>
      <dgm:t>
        <a:bodyPr/>
        <a:lstStyle/>
        <a:p>
          <a:r>
            <a:rPr lang="en-US" sz="2900" b="0" i="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use-</a:t>
          </a:r>
        </a:p>
        <a:p>
          <a:r>
            <a:rPr lang="en-US" sz="2900" b="0" i="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Reducer</a:t>
          </a:r>
        </a:p>
      </dgm:t>
    </dgm:pt>
    <dgm:pt modelId="{FEF6FCAE-5B10-4D48-B6D9-06DDEBE86270}" type="parTrans" cxnId="{D9A09F07-29C5-43E4-B10E-0D02533EF259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76C1360D-6DD5-427B-A83F-E505A85EF5FF}" type="sibTrans" cxnId="{D9A09F07-29C5-43E4-B10E-0D02533EF259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3096052B-0C07-894C-94D4-C7A3AD001C5E}" type="pres">
      <dgm:prSet presAssocID="{7AC7292E-2B1F-4709-BCED-C617BBC538AB}" presName="matrix" presStyleCnt="0">
        <dgm:presLayoutVars>
          <dgm:chMax val="1"/>
          <dgm:dir/>
          <dgm:resizeHandles val="exact"/>
        </dgm:presLayoutVars>
      </dgm:prSet>
      <dgm:spPr/>
    </dgm:pt>
    <dgm:pt modelId="{244FE26D-9456-2D42-B03B-243461B5D283}" type="pres">
      <dgm:prSet presAssocID="{7AC7292E-2B1F-4709-BCED-C617BBC538AB}" presName="diamond" presStyleLbl="bgShp" presStyleIdx="0" presStyleCnt="1"/>
      <dgm:spPr/>
    </dgm:pt>
    <dgm:pt modelId="{CDFB7B2E-4C65-ED43-81C6-92F36AD0E880}" type="pres">
      <dgm:prSet presAssocID="{7AC7292E-2B1F-4709-BCED-C617BBC538A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BE2217-8FAE-BD49-9002-A08B3328DAC9}" type="pres">
      <dgm:prSet presAssocID="{7AC7292E-2B1F-4709-BCED-C617BBC538A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0F021E9-0761-B349-819E-E83E36948A04}" type="pres">
      <dgm:prSet presAssocID="{7AC7292E-2B1F-4709-BCED-C617BBC538A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09F2D1A-AC13-2247-8E89-AF26D569D630}" type="pres">
      <dgm:prSet presAssocID="{7AC7292E-2B1F-4709-BCED-C617BBC538A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9A09F07-29C5-43E4-B10E-0D02533EF259}" srcId="{7AC7292E-2B1F-4709-BCED-C617BBC538AB}" destId="{0FCD6639-579E-43BC-941D-A89AE7E0A5B1}" srcOrd="3" destOrd="0" parTransId="{FEF6FCAE-5B10-4D48-B6D9-06DDEBE86270}" sibTransId="{76C1360D-6DD5-427B-A83F-E505A85EF5FF}"/>
    <dgm:cxn modelId="{3CEC7417-9B9C-40D7-99BE-41E52D29A277}" srcId="{7AC7292E-2B1F-4709-BCED-C617BBC538AB}" destId="{DF99FC48-84B0-481B-858F-0023814F7C07}" srcOrd="1" destOrd="0" parTransId="{096305B4-9C8E-4461-AB1C-E2FF95C525B8}" sibTransId="{179A9310-093B-4385-B7FE-C67CE7189CFC}"/>
    <dgm:cxn modelId="{4AA8A658-165B-432F-8BC2-94747C6621A3}" srcId="{7AC7292E-2B1F-4709-BCED-C617BBC538AB}" destId="{75C6C201-65A8-4FD5-9D0C-F69A82447D0E}" srcOrd="2" destOrd="0" parTransId="{4F200427-FABF-4B23-BA7F-E03187032A66}" sibTransId="{11764F74-0952-4130-942A-F22BD7238FD0}"/>
    <dgm:cxn modelId="{9B6F025C-9447-4A1F-A084-15E78FC5D232}" srcId="{7AC7292E-2B1F-4709-BCED-C617BBC538AB}" destId="{3B92A552-F358-4281-A335-AC1EBC56CD3A}" srcOrd="0" destOrd="0" parTransId="{47B2A80A-A5F4-4734-92AB-DC289E99A3B5}" sibTransId="{FC510811-1331-4D87-A84B-399FC2863174}"/>
    <dgm:cxn modelId="{45529188-2178-4D48-9499-5A4249F8F4FB}" type="presOf" srcId="{DF99FC48-84B0-481B-858F-0023814F7C07}" destId="{E6BE2217-8FAE-BD49-9002-A08B3328DAC9}" srcOrd="0" destOrd="0" presId="urn:microsoft.com/office/officeart/2005/8/layout/matrix3"/>
    <dgm:cxn modelId="{46C2538F-F27A-5E4F-896F-720C43D2B68B}" type="presOf" srcId="{3B92A552-F358-4281-A335-AC1EBC56CD3A}" destId="{CDFB7B2E-4C65-ED43-81C6-92F36AD0E880}" srcOrd="0" destOrd="0" presId="urn:microsoft.com/office/officeart/2005/8/layout/matrix3"/>
    <dgm:cxn modelId="{D2FFD494-866F-014A-BA15-40F929644C5B}" type="presOf" srcId="{0FCD6639-579E-43BC-941D-A89AE7E0A5B1}" destId="{009F2D1A-AC13-2247-8E89-AF26D569D630}" srcOrd="0" destOrd="0" presId="urn:microsoft.com/office/officeart/2005/8/layout/matrix3"/>
    <dgm:cxn modelId="{09F82199-DD71-D443-9F70-FC6CF65C50B1}" type="presOf" srcId="{7AC7292E-2B1F-4709-BCED-C617BBC538AB}" destId="{3096052B-0C07-894C-94D4-C7A3AD001C5E}" srcOrd="0" destOrd="0" presId="urn:microsoft.com/office/officeart/2005/8/layout/matrix3"/>
    <dgm:cxn modelId="{476D0CEB-27D6-C04D-9DC3-111F36F91603}" type="presOf" srcId="{75C6C201-65A8-4FD5-9D0C-F69A82447D0E}" destId="{A0F021E9-0761-B349-819E-E83E36948A04}" srcOrd="0" destOrd="0" presId="urn:microsoft.com/office/officeart/2005/8/layout/matrix3"/>
    <dgm:cxn modelId="{ECEE5372-C324-E24B-9B5D-110EF32B3E86}" type="presParOf" srcId="{3096052B-0C07-894C-94D4-C7A3AD001C5E}" destId="{244FE26D-9456-2D42-B03B-243461B5D283}" srcOrd="0" destOrd="0" presId="urn:microsoft.com/office/officeart/2005/8/layout/matrix3"/>
    <dgm:cxn modelId="{B6216FFD-394A-8A46-AD3D-AD5D8E9095F8}" type="presParOf" srcId="{3096052B-0C07-894C-94D4-C7A3AD001C5E}" destId="{CDFB7B2E-4C65-ED43-81C6-92F36AD0E880}" srcOrd="1" destOrd="0" presId="urn:microsoft.com/office/officeart/2005/8/layout/matrix3"/>
    <dgm:cxn modelId="{A7EBB586-E934-324A-96F2-B0D706CBF834}" type="presParOf" srcId="{3096052B-0C07-894C-94D4-C7A3AD001C5E}" destId="{E6BE2217-8FAE-BD49-9002-A08B3328DAC9}" srcOrd="2" destOrd="0" presId="urn:microsoft.com/office/officeart/2005/8/layout/matrix3"/>
    <dgm:cxn modelId="{CF31C09F-ED00-7B4C-AD04-984796428099}" type="presParOf" srcId="{3096052B-0C07-894C-94D4-C7A3AD001C5E}" destId="{A0F021E9-0761-B349-819E-E83E36948A04}" srcOrd="3" destOrd="0" presId="urn:microsoft.com/office/officeart/2005/8/layout/matrix3"/>
    <dgm:cxn modelId="{AEBE63EE-264F-674A-94F5-BB54314AD1EF}" type="presParOf" srcId="{3096052B-0C07-894C-94D4-C7A3AD001C5E}" destId="{009F2D1A-AC13-2247-8E89-AF26D569D63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581721-9A7D-4FC6-B9D2-0F0DEE1A39AC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E6E1D9-FF93-40BB-9B9E-C8DE1D5967B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i="0" dirty="0">
              <a:latin typeface="Rockwell Nova" panose="02060503020205020403" pitchFamily="18" charset="0"/>
            </a:rPr>
            <a:t>A state machine for more complex state</a:t>
          </a:r>
        </a:p>
      </dgm:t>
    </dgm:pt>
    <dgm:pt modelId="{2B101110-754C-4E7A-A4F8-232B9FA8E1AE}" type="parTrans" cxnId="{DB8E4322-CF7A-458F-82C5-34438B961CB4}">
      <dgm:prSet/>
      <dgm:spPr/>
      <dgm:t>
        <a:bodyPr/>
        <a:lstStyle/>
        <a:p>
          <a:endParaRPr lang="en-US"/>
        </a:p>
      </dgm:t>
    </dgm:pt>
    <dgm:pt modelId="{3D4DCA57-0F1A-4C32-81DC-934B086EE89A}" type="sibTrans" cxnId="{DB8E4322-CF7A-458F-82C5-34438B961CB4}">
      <dgm:prSet/>
      <dgm:spPr/>
      <dgm:t>
        <a:bodyPr/>
        <a:lstStyle/>
        <a:p>
          <a:endParaRPr lang="en-US"/>
        </a:p>
      </dgm:t>
    </dgm:pt>
    <dgm:pt modelId="{691F4E02-41C6-491F-A86A-3F2010E7F77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i="0" dirty="0">
              <a:latin typeface="Rockwell Nova" panose="02060503020205020403" pitchFamily="18" charset="0"/>
            </a:rPr>
            <a:t>API intimidates some people, but it’s not that hard (once you learn!).</a:t>
          </a:r>
        </a:p>
      </dgm:t>
    </dgm:pt>
    <dgm:pt modelId="{0D6E2CE8-5529-4679-B676-A65C2A67EFEB}" type="parTrans" cxnId="{B26BC98D-DCD7-4D48-88B6-E84AF20C80FD}">
      <dgm:prSet/>
      <dgm:spPr/>
      <dgm:t>
        <a:bodyPr/>
        <a:lstStyle/>
        <a:p>
          <a:endParaRPr lang="en-US"/>
        </a:p>
      </dgm:t>
    </dgm:pt>
    <dgm:pt modelId="{6BC6B162-C5BA-4E59-B2F1-4A215ED0BB56}" type="sibTrans" cxnId="{B26BC98D-DCD7-4D48-88B6-E84AF20C80FD}">
      <dgm:prSet/>
      <dgm:spPr/>
      <dgm:t>
        <a:bodyPr/>
        <a:lstStyle/>
        <a:p>
          <a:endParaRPr lang="en-US"/>
        </a:p>
      </dgm:t>
    </dgm:pt>
    <dgm:pt modelId="{96C4BA11-2191-41FF-B495-C63D6C7D88A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i="0" dirty="0">
              <a:latin typeface="Rockwell Nova" panose="02060503020205020403" pitchFamily="18" charset="0"/>
            </a:rPr>
            <a:t>Useful for changing multiple interconnected variables in lock-step</a:t>
          </a:r>
        </a:p>
      </dgm:t>
    </dgm:pt>
    <dgm:pt modelId="{56FE525D-C28C-4E5A-8F7F-9E4EEF086797}" type="parTrans" cxnId="{B3F7DE90-5C74-4B8A-A891-AB52EC11B0B5}">
      <dgm:prSet/>
      <dgm:spPr/>
      <dgm:t>
        <a:bodyPr/>
        <a:lstStyle/>
        <a:p>
          <a:endParaRPr lang="en-US"/>
        </a:p>
      </dgm:t>
    </dgm:pt>
    <dgm:pt modelId="{D6D05002-35D4-4503-B0A6-270F4D922C4C}" type="sibTrans" cxnId="{B3F7DE90-5C74-4B8A-A891-AB52EC11B0B5}">
      <dgm:prSet/>
      <dgm:spPr/>
      <dgm:t>
        <a:bodyPr/>
        <a:lstStyle/>
        <a:p>
          <a:endParaRPr lang="en-US"/>
        </a:p>
      </dgm:t>
    </dgm:pt>
    <dgm:pt modelId="{DEF9479D-7216-4C5E-8132-C373E981B63F}" type="pres">
      <dgm:prSet presAssocID="{A3581721-9A7D-4FC6-B9D2-0F0DEE1A39AC}" presName="root" presStyleCnt="0">
        <dgm:presLayoutVars>
          <dgm:dir/>
          <dgm:resizeHandles val="exact"/>
        </dgm:presLayoutVars>
      </dgm:prSet>
      <dgm:spPr/>
    </dgm:pt>
    <dgm:pt modelId="{B2624192-3F9E-4E35-B03B-502014972041}" type="pres">
      <dgm:prSet presAssocID="{E5E6E1D9-FF93-40BB-9B9E-C8DE1D5967B3}" presName="compNode" presStyleCnt="0"/>
      <dgm:spPr/>
    </dgm:pt>
    <dgm:pt modelId="{0DB746E0-9B76-4B93-9D6E-EF411AC07E5C}" type="pres">
      <dgm:prSet presAssocID="{E5E6E1D9-FF93-40BB-9B9E-C8DE1D5967B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AE41E9E-64B6-47DA-A9C8-972F44C072A3}" type="pres">
      <dgm:prSet presAssocID="{E5E6E1D9-FF93-40BB-9B9E-C8DE1D5967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84EF836-B4EC-4D18-A9B6-C359ACA7F977}" type="pres">
      <dgm:prSet presAssocID="{E5E6E1D9-FF93-40BB-9B9E-C8DE1D5967B3}" presName="spaceRect" presStyleCnt="0"/>
      <dgm:spPr/>
    </dgm:pt>
    <dgm:pt modelId="{69E0BF59-72DF-4AB7-B29B-EB2CF80F0A69}" type="pres">
      <dgm:prSet presAssocID="{E5E6E1D9-FF93-40BB-9B9E-C8DE1D5967B3}" presName="textRect" presStyleLbl="revTx" presStyleIdx="0" presStyleCnt="3">
        <dgm:presLayoutVars>
          <dgm:chMax val="1"/>
          <dgm:chPref val="1"/>
        </dgm:presLayoutVars>
      </dgm:prSet>
      <dgm:spPr/>
    </dgm:pt>
    <dgm:pt modelId="{A2E2C1A4-DC46-4578-B951-5EE417686E0B}" type="pres">
      <dgm:prSet presAssocID="{3D4DCA57-0F1A-4C32-81DC-934B086EE89A}" presName="sibTrans" presStyleCnt="0"/>
      <dgm:spPr/>
    </dgm:pt>
    <dgm:pt modelId="{8663F156-F298-4413-B834-63F6B0B59351}" type="pres">
      <dgm:prSet presAssocID="{96C4BA11-2191-41FF-B495-C63D6C7D88A1}" presName="compNode" presStyleCnt="0"/>
      <dgm:spPr/>
    </dgm:pt>
    <dgm:pt modelId="{9A3A38DD-4CB0-4CFF-8A88-CE84F842F043}" type="pres">
      <dgm:prSet presAssocID="{96C4BA11-2191-41FF-B495-C63D6C7D88A1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8DFAA49-BC5F-411F-AA0B-E4DF3607D2D9}" type="pres">
      <dgm:prSet presAssocID="{96C4BA11-2191-41FF-B495-C63D6C7D88A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36B1F22-16E2-40C1-96ED-D1ECF2EF2ACC}" type="pres">
      <dgm:prSet presAssocID="{96C4BA11-2191-41FF-B495-C63D6C7D88A1}" presName="spaceRect" presStyleCnt="0"/>
      <dgm:spPr/>
    </dgm:pt>
    <dgm:pt modelId="{4A416C6D-7992-4433-B3AF-5FE55395FE15}" type="pres">
      <dgm:prSet presAssocID="{96C4BA11-2191-41FF-B495-C63D6C7D88A1}" presName="textRect" presStyleLbl="revTx" presStyleIdx="1" presStyleCnt="3" custScaleX="117687">
        <dgm:presLayoutVars>
          <dgm:chMax val="1"/>
          <dgm:chPref val="1"/>
        </dgm:presLayoutVars>
      </dgm:prSet>
      <dgm:spPr/>
    </dgm:pt>
    <dgm:pt modelId="{B965CF76-040C-0847-8B6E-EC877B21D752}" type="pres">
      <dgm:prSet presAssocID="{D6D05002-35D4-4503-B0A6-270F4D922C4C}" presName="sibTrans" presStyleCnt="0"/>
      <dgm:spPr/>
    </dgm:pt>
    <dgm:pt modelId="{F895E012-50E6-42E8-8954-10DF9C7C103E}" type="pres">
      <dgm:prSet presAssocID="{691F4E02-41C6-491F-A86A-3F2010E7F77E}" presName="compNode" presStyleCnt="0"/>
      <dgm:spPr/>
    </dgm:pt>
    <dgm:pt modelId="{E49DFA90-B203-4DF0-9357-4ED725CA85CA}" type="pres">
      <dgm:prSet presAssocID="{691F4E02-41C6-491F-A86A-3F2010E7F77E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D403C97-A30C-4F7C-A45F-01B157EF8F9B}" type="pres">
      <dgm:prSet presAssocID="{691F4E02-41C6-491F-A86A-3F2010E7F77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6D60F34-3C30-42CD-B9C1-31E640C69D21}" type="pres">
      <dgm:prSet presAssocID="{691F4E02-41C6-491F-A86A-3F2010E7F77E}" presName="spaceRect" presStyleCnt="0"/>
      <dgm:spPr/>
    </dgm:pt>
    <dgm:pt modelId="{4B5B664C-FF81-49AC-8710-3F93E6B5DB44}" type="pres">
      <dgm:prSet presAssocID="{691F4E02-41C6-491F-A86A-3F2010E7F77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C835711-F41F-444F-BCFD-84421B93B388}" type="presOf" srcId="{E5E6E1D9-FF93-40BB-9B9E-C8DE1D5967B3}" destId="{69E0BF59-72DF-4AB7-B29B-EB2CF80F0A69}" srcOrd="0" destOrd="0" presId="urn:microsoft.com/office/officeart/2018/5/layout/IconLeafLabelList"/>
    <dgm:cxn modelId="{E2E36C1F-0F0D-7A41-9606-08B13D41D9CA}" type="presOf" srcId="{691F4E02-41C6-491F-A86A-3F2010E7F77E}" destId="{4B5B664C-FF81-49AC-8710-3F93E6B5DB44}" srcOrd="0" destOrd="0" presId="urn:microsoft.com/office/officeart/2018/5/layout/IconLeafLabelList"/>
    <dgm:cxn modelId="{DB8E4322-CF7A-458F-82C5-34438B961CB4}" srcId="{A3581721-9A7D-4FC6-B9D2-0F0DEE1A39AC}" destId="{E5E6E1D9-FF93-40BB-9B9E-C8DE1D5967B3}" srcOrd="0" destOrd="0" parTransId="{2B101110-754C-4E7A-A4F8-232B9FA8E1AE}" sibTransId="{3D4DCA57-0F1A-4C32-81DC-934B086EE89A}"/>
    <dgm:cxn modelId="{AA33A322-9C87-4A4D-A588-8661616A434E}" type="presOf" srcId="{96C4BA11-2191-41FF-B495-C63D6C7D88A1}" destId="{4A416C6D-7992-4433-B3AF-5FE55395FE15}" srcOrd="0" destOrd="0" presId="urn:microsoft.com/office/officeart/2018/5/layout/IconLeafLabelList"/>
    <dgm:cxn modelId="{8459246A-F206-BF4B-B4BA-DC14A4DBBDF1}" type="presOf" srcId="{A3581721-9A7D-4FC6-B9D2-0F0DEE1A39AC}" destId="{DEF9479D-7216-4C5E-8132-C373E981B63F}" srcOrd="0" destOrd="0" presId="urn:microsoft.com/office/officeart/2018/5/layout/IconLeafLabelList"/>
    <dgm:cxn modelId="{B26BC98D-DCD7-4D48-88B6-E84AF20C80FD}" srcId="{A3581721-9A7D-4FC6-B9D2-0F0DEE1A39AC}" destId="{691F4E02-41C6-491F-A86A-3F2010E7F77E}" srcOrd="2" destOrd="0" parTransId="{0D6E2CE8-5529-4679-B676-A65C2A67EFEB}" sibTransId="{6BC6B162-C5BA-4E59-B2F1-4A215ED0BB56}"/>
    <dgm:cxn modelId="{B3F7DE90-5C74-4B8A-A891-AB52EC11B0B5}" srcId="{A3581721-9A7D-4FC6-B9D2-0F0DEE1A39AC}" destId="{96C4BA11-2191-41FF-B495-C63D6C7D88A1}" srcOrd="1" destOrd="0" parTransId="{56FE525D-C28C-4E5A-8F7F-9E4EEF086797}" sibTransId="{D6D05002-35D4-4503-B0A6-270F4D922C4C}"/>
    <dgm:cxn modelId="{3546DA4B-0FAA-3B45-9341-B285DAE218C6}" type="presParOf" srcId="{DEF9479D-7216-4C5E-8132-C373E981B63F}" destId="{B2624192-3F9E-4E35-B03B-502014972041}" srcOrd="0" destOrd="0" presId="urn:microsoft.com/office/officeart/2018/5/layout/IconLeafLabelList"/>
    <dgm:cxn modelId="{9630F054-E4AA-1642-919A-56362CA0D68D}" type="presParOf" srcId="{B2624192-3F9E-4E35-B03B-502014972041}" destId="{0DB746E0-9B76-4B93-9D6E-EF411AC07E5C}" srcOrd="0" destOrd="0" presId="urn:microsoft.com/office/officeart/2018/5/layout/IconLeafLabelList"/>
    <dgm:cxn modelId="{3E7D55A6-795D-DF4B-9A62-0CD24DE1028B}" type="presParOf" srcId="{B2624192-3F9E-4E35-B03B-502014972041}" destId="{0AE41E9E-64B6-47DA-A9C8-972F44C072A3}" srcOrd="1" destOrd="0" presId="urn:microsoft.com/office/officeart/2018/5/layout/IconLeafLabelList"/>
    <dgm:cxn modelId="{DF923AC6-A3B4-0741-BB2A-DFA98AC86658}" type="presParOf" srcId="{B2624192-3F9E-4E35-B03B-502014972041}" destId="{C84EF836-B4EC-4D18-A9B6-C359ACA7F977}" srcOrd="2" destOrd="0" presId="urn:microsoft.com/office/officeart/2018/5/layout/IconLeafLabelList"/>
    <dgm:cxn modelId="{991D00BA-7178-8B48-A789-99C732B2C772}" type="presParOf" srcId="{B2624192-3F9E-4E35-B03B-502014972041}" destId="{69E0BF59-72DF-4AB7-B29B-EB2CF80F0A69}" srcOrd="3" destOrd="0" presId="urn:microsoft.com/office/officeart/2018/5/layout/IconLeafLabelList"/>
    <dgm:cxn modelId="{C3A5DF42-86A9-4447-B220-E22BD159EC58}" type="presParOf" srcId="{DEF9479D-7216-4C5E-8132-C373E981B63F}" destId="{A2E2C1A4-DC46-4578-B951-5EE417686E0B}" srcOrd="1" destOrd="0" presId="urn:microsoft.com/office/officeart/2018/5/layout/IconLeafLabelList"/>
    <dgm:cxn modelId="{3C0D2E41-B00E-4346-A53F-DFA63CADBBAA}" type="presParOf" srcId="{DEF9479D-7216-4C5E-8132-C373E981B63F}" destId="{8663F156-F298-4413-B834-63F6B0B59351}" srcOrd="2" destOrd="0" presId="urn:microsoft.com/office/officeart/2018/5/layout/IconLeafLabelList"/>
    <dgm:cxn modelId="{6A0D94D1-2C4F-AC49-95FF-5ED005C19135}" type="presParOf" srcId="{8663F156-F298-4413-B834-63F6B0B59351}" destId="{9A3A38DD-4CB0-4CFF-8A88-CE84F842F043}" srcOrd="0" destOrd="0" presId="urn:microsoft.com/office/officeart/2018/5/layout/IconLeafLabelList"/>
    <dgm:cxn modelId="{5ED125A0-C9BC-BF44-8603-10133D9659E1}" type="presParOf" srcId="{8663F156-F298-4413-B834-63F6B0B59351}" destId="{28DFAA49-BC5F-411F-AA0B-E4DF3607D2D9}" srcOrd="1" destOrd="0" presId="urn:microsoft.com/office/officeart/2018/5/layout/IconLeafLabelList"/>
    <dgm:cxn modelId="{E37251E4-5DBC-7B48-8CBE-B7C0E5567BCD}" type="presParOf" srcId="{8663F156-F298-4413-B834-63F6B0B59351}" destId="{736B1F22-16E2-40C1-96ED-D1ECF2EF2ACC}" srcOrd="2" destOrd="0" presId="urn:microsoft.com/office/officeart/2018/5/layout/IconLeafLabelList"/>
    <dgm:cxn modelId="{52B5FFFC-324A-F043-9DF8-A0DFD208684E}" type="presParOf" srcId="{8663F156-F298-4413-B834-63F6B0B59351}" destId="{4A416C6D-7992-4433-B3AF-5FE55395FE15}" srcOrd="3" destOrd="0" presId="urn:microsoft.com/office/officeart/2018/5/layout/IconLeafLabelList"/>
    <dgm:cxn modelId="{7C81FFD1-30A2-9E40-A57E-2294702BA449}" type="presParOf" srcId="{DEF9479D-7216-4C5E-8132-C373E981B63F}" destId="{B965CF76-040C-0847-8B6E-EC877B21D752}" srcOrd="3" destOrd="0" presId="urn:microsoft.com/office/officeart/2018/5/layout/IconLeafLabelList"/>
    <dgm:cxn modelId="{F6C67E41-B1F0-4046-AF96-EB1DB7E645F2}" type="presParOf" srcId="{DEF9479D-7216-4C5E-8132-C373E981B63F}" destId="{F895E012-50E6-42E8-8954-10DF9C7C103E}" srcOrd="4" destOrd="0" presId="urn:microsoft.com/office/officeart/2018/5/layout/IconLeafLabelList"/>
    <dgm:cxn modelId="{18098BBC-D5D1-9047-863A-4B56092426EF}" type="presParOf" srcId="{F895E012-50E6-42E8-8954-10DF9C7C103E}" destId="{E49DFA90-B203-4DF0-9357-4ED725CA85CA}" srcOrd="0" destOrd="0" presId="urn:microsoft.com/office/officeart/2018/5/layout/IconLeafLabelList"/>
    <dgm:cxn modelId="{A0D02C1E-04C3-7646-8D3E-8C680180A600}" type="presParOf" srcId="{F895E012-50E6-42E8-8954-10DF9C7C103E}" destId="{2D403C97-A30C-4F7C-A45F-01B157EF8F9B}" srcOrd="1" destOrd="0" presId="urn:microsoft.com/office/officeart/2018/5/layout/IconLeafLabelList"/>
    <dgm:cxn modelId="{B13D762A-8B0C-4348-948C-C01B045A19A0}" type="presParOf" srcId="{F895E012-50E6-42E8-8954-10DF9C7C103E}" destId="{D6D60F34-3C30-42CD-B9C1-31E640C69D21}" srcOrd="2" destOrd="0" presId="urn:microsoft.com/office/officeart/2018/5/layout/IconLeafLabelList"/>
    <dgm:cxn modelId="{E6015729-4E71-C644-94FC-C8A69960BAD8}" type="presParOf" srcId="{F895E012-50E6-42E8-8954-10DF9C7C103E}" destId="{4B5B664C-FF81-49AC-8710-3F93E6B5DB4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6369E3-CBE6-494F-AA1B-7ED2ED1B8A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A3C9E1-9619-4376-B5B3-7CBFEC5385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latin typeface="Rockwell Nova" panose="02060503020205020403" pitchFamily="18" charset="0"/>
            </a:rPr>
            <a:t>Contexts</a:t>
          </a:r>
        </a:p>
      </dgm:t>
    </dgm:pt>
    <dgm:pt modelId="{3FB08CAF-D55A-4626-9B4C-D337DB2762F3}" type="parTrans" cxnId="{B7DAF670-E4E2-4001-9D57-F9F37BB4C1BA}">
      <dgm:prSet/>
      <dgm:spPr/>
      <dgm:t>
        <a:bodyPr/>
        <a:lstStyle/>
        <a:p>
          <a:endParaRPr lang="en-US"/>
        </a:p>
      </dgm:t>
    </dgm:pt>
    <dgm:pt modelId="{3E7F82BF-FD9C-4563-98E8-AA1F74B36BAD}" type="sibTrans" cxnId="{B7DAF670-E4E2-4001-9D57-F9F37BB4C1BA}">
      <dgm:prSet/>
      <dgm:spPr/>
      <dgm:t>
        <a:bodyPr/>
        <a:lstStyle/>
        <a:p>
          <a:endParaRPr lang="en-US"/>
        </a:p>
      </dgm:t>
    </dgm:pt>
    <dgm:pt modelId="{B1EA1ECF-C29A-4172-8F9E-DE0A215580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latin typeface="Rockwell Nova" panose="02060503020205020403" pitchFamily="18" charset="0"/>
            </a:rPr>
            <a:t>Other State Buckets</a:t>
          </a:r>
        </a:p>
      </dgm:t>
    </dgm:pt>
    <dgm:pt modelId="{D9574348-6DDD-463D-B84D-647D50F6DB92}" type="parTrans" cxnId="{7677D230-9E68-4545-801A-348C40C85F27}">
      <dgm:prSet/>
      <dgm:spPr/>
      <dgm:t>
        <a:bodyPr/>
        <a:lstStyle/>
        <a:p>
          <a:endParaRPr lang="en-US"/>
        </a:p>
      </dgm:t>
    </dgm:pt>
    <dgm:pt modelId="{10483C13-CC81-40DB-97E1-5B7BB7427A56}" type="sibTrans" cxnId="{7677D230-9E68-4545-801A-348C40C85F27}">
      <dgm:prSet/>
      <dgm:spPr/>
      <dgm:t>
        <a:bodyPr/>
        <a:lstStyle/>
        <a:p>
          <a:endParaRPr lang="en-US"/>
        </a:p>
      </dgm:t>
    </dgm:pt>
    <dgm:pt modelId="{DA014B57-618B-4815-A236-28C1503C42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latin typeface="Rockwell Nova" panose="02060503020205020403" pitchFamily="18" charset="0"/>
            </a:rPr>
            <a:t>Custom Hooks</a:t>
          </a:r>
        </a:p>
      </dgm:t>
    </dgm:pt>
    <dgm:pt modelId="{30CF4789-5B9A-41E0-8C07-EB13EFF5B288}" type="parTrans" cxnId="{F06C6205-3CFC-43F5-BC10-D54EFE4E591A}">
      <dgm:prSet/>
      <dgm:spPr/>
      <dgm:t>
        <a:bodyPr/>
        <a:lstStyle/>
        <a:p>
          <a:endParaRPr lang="en-US"/>
        </a:p>
      </dgm:t>
    </dgm:pt>
    <dgm:pt modelId="{D7095BC3-C280-4C96-A1F4-629D12FE3368}" type="sibTrans" cxnId="{F06C6205-3CFC-43F5-BC10-D54EFE4E591A}">
      <dgm:prSet/>
      <dgm:spPr/>
      <dgm:t>
        <a:bodyPr/>
        <a:lstStyle/>
        <a:p>
          <a:endParaRPr lang="en-US"/>
        </a:p>
      </dgm:t>
    </dgm:pt>
    <dgm:pt modelId="{9DE2C3F3-F62D-4D10-B452-CB30EB0BE6CA}" type="pres">
      <dgm:prSet presAssocID="{FC6369E3-CBE6-494F-AA1B-7ED2ED1B8A7E}" presName="root" presStyleCnt="0">
        <dgm:presLayoutVars>
          <dgm:dir/>
          <dgm:resizeHandles val="exact"/>
        </dgm:presLayoutVars>
      </dgm:prSet>
      <dgm:spPr/>
    </dgm:pt>
    <dgm:pt modelId="{9DC86710-2A05-4BE7-A4B7-D9AD7EA7860A}" type="pres">
      <dgm:prSet presAssocID="{DA014B57-618B-4815-A236-28C1503C4286}" presName="compNode" presStyleCnt="0"/>
      <dgm:spPr/>
    </dgm:pt>
    <dgm:pt modelId="{4CCECEE1-E8B7-4FC5-87CD-3D8CDFE17D69}" type="pres">
      <dgm:prSet presAssocID="{DA014B57-618B-4815-A236-28C1503C4286}" presName="bgRect" presStyleLbl="bgShp" presStyleIdx="0" presStyleCnt="3"/>
      <dgm:spPr/>
    </dgm:pt>
    <dgm:pt modelId="{F20E211D-F9BB-4045-95C8-C38002202833}" type="pres">
      <dgm:prSet presAssocID="{DA014B57-618B-4815-A236-28C1503C428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73CBFEE-9706-43C8-BCFE-4E0F0DCB6EF7}" type="pres">
      <dgm:prSet presAssocID="{DA014B57-618B-4815-A236-28C1503C4286}" presName="spaceRect" presStyleCnt="0"/>
      <dgm:spPr/>
    </dgm:pt>
    <dgm:pt modelId="{49398EE2-C545-49D8-BF4F-DDD1048EEA2D}" type="pres">
      <dgm:prSet presAssocID="{DA014B57-618B-4815-A236-28C1503C4286}" presName="parTx" presStyleLbl="revTx" presStyleIdx="0" presStyleCnt="3">
        <dgm:presLayoutVars>
          <dgm:chMax val="0"/>
          <dgm:chPref val="0"/>
        </dgm:presLayoutVars>
      </dgm:prSet>
      <dgm:spPr/>
    </dgm:pt>
    <dgm:pt modelId="{C4559095-A3A9-BE41-B0F9-34F3E77C6087}" type="pres">
      <dgm:prSet presAssocID="{D7095BC3-C280-4C96-A1F4-629D12FE3368}" presName="sibTrans" presStyleCnt="0"/>
      <dgm:spPr/>
    </dgm:pt>
    <dgm:pt modelId="{CE28832C-C2CB-4500-BE6C-890288DFA709}" type="pres">
      <dgm:prSet presAssocID="{9DA3C9E1-9619-4376-B5B3-7CBFEC53858A}" presName="compNode" presStyleCnt="0"/>
      <dgm:spPr/>
    </dgm:pt>
    <dgm:pt modelId="{AFB69B28-7272-4728-96BA-D7578DC4C6CA}" type="pres">
      <dgm:prSet presAssocID="{9DA3C9E1-9619-4376-B5B3-7CBFEC53858A}" presName="bgRect" presStyleLbl="bgShp" presStyleIdx="1" presStyleCnt="3" custLinFactNeighborX="-4142" custLinFactNeighborY="-470"/>
      <dgm:spPr/>
    </dgm:pt>
    <dgm:pt modelId="{32D73B0A-AF9E-4375-BD23-7FC4DD9055DB}" type="pres">
      <dgm:prSet presAssocID="{9DA3C9E1-9619-4376-B5B3-7CBFEC53858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54B2D1-D22F-402E-8A3B-DC14C5E27AEA}" type="pres">
      <dgm:prSet presAssocID="{9DA3C9E1-9619-4376-B5B3-7CBFEC53858A}" presName="spaceRect" presStyleCnt="0"/>
      <dgm:spPr/>
    </dgm:pt>
    <dgm:pt modelId="{6A0A7A8B-3A6B-46B1-9C3D-0B057AB8F679}" type="pres">
      <dgm:prSet presAssocID="{9DA3C9E1-9619-4376-B5B3-7CBFEC53858A}" presName="parTx" presStyleLbl="revTx" presStyleIdx="1" presStyleCnt="3">
        <dgm:presLayoutVars>
          <dgm:chMax val="0"/>
          <dgm:chPref val="0"/>
        </dgm:presLayoutVars>
      </dgm:prSet>
      <dgm:spPr/>
    </dgm:pt>
    <dgm:pt modelId="{64F064C9-6E61-43E5-96C7-A60C6790F93C}" type="pres">
      <dgm:prSet presAssocID="{3E7F82BF-FD9C-4563-98E8-AA1F74B36BAD}" presName="sibTrans" presStyleCnt="0"/>
      <dgm:spPr/>
    </dgm:pt>
    <dgm:pt modelId="{3DF3DEB4-5738-4AB2-A3C5-6D1B1E6D85C1}" type="pres">
      <dgm:prSet presAssocID="{B1EA1ECF-C29A-4172-8F9E-DE0A2155802D}" presName="compNode" presStyleCnt="0"/>
      <dgm:spPr/>
    </dgm:pt>
    <dgm:pt modelId="{5831A871-B99F-42CD-B81B-6C58CFF7B455}" type="pres">
      <dgm:prSet presAssocID="{B1EA1ECF-C29A-4172-8F9E-DE0A2155802D}" presName="bgRect" presStyleLbl="bgShp" presStyleIdx="2" presStyleCnt="3"/>
      <dgm:spPr/>
    </dgm:pt>
    <dgm:pt modelId="{803854F6-8042-4398-8ACC-1B3821631F06}" type="pres">
      <dgm:prSet presAssocID="{B1EA1ECF-C29A-4172-8F9E-DE0A2155802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5163FFF-4D3D-4E0D-8E23-092E7F494B4E}" type="pres">
      <dgm:prSet presAssocID="{B1EA1ECF-C29A-4172-8F9E-DE0A2155802D}" presName="spaceRect" presStyleCnt="0"/>
      <dgm:spPr/>
    </dgm:pt>
    <dgm:pt modelId="{683EB793-FA42-494F-801D-B21906560F4B}" type="pres">
      <dgm:prSet presAssocID="{B1EA1ECF-C29A-4172-8F9E-DE0A2155802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06C6205-3CFC-43F5-BC10-D54EFE4E591A}" srcId="{FC6369E3-CBE6-494F-AA1B-7ED2ED1B8A7E}" destId="{DA014B57-618B-4815-A236-28C1503C4286}" srcOrd="0" destOrd="0" parTransId="{30CF4789-5B9A-41E0-8C07-EB13EFF5B288}" sibTransId="{D7095BC3-C280-4C96-A1F4-629D12FE3368}"/>
    <dgm:cxn modelId="{903FFB25-80B0-364C-AA60-73F3646034B5}" type="presOf" srcId="{DA014B57-618B-4815-A236-28C1503C4286}" destId="{49398EE2-C545-49D8-BF4F-DDD1048EEA2D}" srcOrd="0" destOrd="0" presId="urn:microsoft.com/office/officeart/2018/2/layout/IconVerticalSolidList"/>
    <dgm:cxn modelId="{7677D230-9E68-4545-801A-348C40C85F27}" srcId="{FC6369E3-CBE6-494F-AA1B-7ED2ED1B8A7E}" destId="{B1EA1ECF-C29A-4172-8F9E-DE0A2155802D}" srcOrd="2" destOrd="0" parTransId="{D9574348-6DDD-463D-B84D-647D50F6DB92}" sibTransId="{10483C13-CC81-40DB-97E1-5B7BB7427A56}"/>
    <dgm:cxn modelId="{B7DAF670-E4E2-4001-9D57-F9F37BB4C1BA}" srcId="{FC6369E3-CBE6-494F-AA1B-7ED2ED1B8A7E}" destId="{9DA3C9E1-9619-4376-B5B3-7CBFEC53858A}" srcOrd="1" destOrd="0" parTransId="{3FB08CAF-D55A-4626-9B4C-D337DB2762F3}" sibTransId="{3E7F82BF-FD9C-4563-98E8-AA1F74B36BAD}"/>
    <dgm:cxn modelId="{014CE4AE-BECB-C64E-B8BC-81639CAC9F60}" type="presOf" srcId="{9DA3C9E1-9619-4376-B5B3-7CBFEC53858A}" destId="{6A0A7A8B-3A6B-46B1-9C3D-0B057AB8F679}" srcOrd="0" destOrd="0" presId="urn:microsoft.com/office/officeart/2018/2/layout/IconVerticalSolidList"/>
    <dgm:cxn modelId="{E8A244B3-BE32-440E-AB1D-DC2E40AF8D04}" type="presOf" srcId="{FC6369E3-CBE6-494F-AA1B-7ED2ED1B8A7E}" destId="{9DE2C3F3-F62D-4D10-B452-CB30EB0BE6CA}" srcOrd="0" destOrd="0" presId="urn:microsoft.com/office/officeart/2018/2/layout/IconVerticalSolidList"/>
    <dgm:cxn modelId="{08EB5DFA-7230-9E4C-9A7B-DDB0B5A8B207}" type="presOf" srcId="{B1EA1ECF-C29A-4172-8F9E-DE0A2155802D}" destId="{683EB793-FA42-494F-801D-B21906560F4B}" srcOrd="0" destOrd="0" presId="urn:microsoft.com/office/officeart/2018/2/layout/IconVerticalSolidList"/>
    <dgm:cxn modelId="{65287E3A-0F3F-1748-B077-229CFC35CB3D}" type="presParOf" srcId="{9DE2C3F3-F62D-4D10-B452-CB30EB0BE6CA}" destId="{9DC86710-2A05-4BE7-A4B7-D9AD7EA7860A}" srcOrd="0" destOrd="0" presId="urn:microsoft.com/office/officeart/2018/2/layout/IconVerticalSolidList"/>
    <dgm:cxn modelId="{2AC09A99-4101-CE4E-A9FE-E15C30D0A33C}" type="presParOf" srcId="{9DC86710-2A05-4BE7-A4B7-D9AD7EA7860A}" destId="{4CCECEE1-E8B7-4FC5-87CD-3D8CDFE17D69}" srcOrd="0" destOrd="0" presId="urn:microsoft.com/office/officeart/2018/2/layout/IconVerticalSolidList"/>
    <dgm:cxn modelId="{CDAA7952-BE31-5841-8855-B81D08DE4E63}" type="presParOf" srcId="{9DC86710-2A05-4BE7-A4B7-D9AD7EA7860A}" destId="{F20E211D-F9BB-4045-95C8-C38002202833}" srcOrd="1" destOrd="0" presId="urn:microsoft.com/office/officeart/2018/2/layout/IconVerticalSolidList"/>
    <dgm:cxn modelId="{76B5BA66-5AC6-0B47-A5BF-C60931EA928A}" type="presParOf" srcId="{9DC86710-2A05-4BE7-A4B7-D9AD7EA7860A}" destId="{273CBFEE-9706-43C8-BCFE-4E0F0DCB6EF7}" srcOrd="2" destOrd="0" presId="urn:microsoft.com/office/officeart/2018/2/layout/IconVerticalSolidList"/>
    <dgm:cxn modelId="{D0132160-BE22-8040-B687-5F3F80C4D6C5}" type="presParOf" srcId="{9DC86710-2A05-4BE7-A4B7-D9AD7EA7860A}" destId="{49398EE2-C545-49D8-BF4F-DDD1048EEA2D}" srcOrd="3" destOrd="0" presId="urn:microsoft.com/office/officeart/2018/2/layout/IconVerticalSolidList"/>
    <dgm:cxn modelId="{9666F46A-1E9C-7E45-8EF8-77D703482D26}" type="presParOf" srcId="{9DE2C3F3-F62D-4D10-B452-CB30EB0BE6CA}" destId="{C4559095-A3A9-BE41-B0F9-34F3E77C6087}" srcOrd="1" destOrd="0" presId="urn:microsoft.com/office/officeart/2018/2/layout/IconVerticalSolidList"/>
    <dgm:cxn modelId="{8987D608-C10B-F14B-82EB-E27CA38CFE1E}" type="presParOf" srcId="{9DE2C3F3-F62D-4D10-B452-CB30EB0BE6CA}" destId="{CE28832C-C2CB-4500-BE6C-890288DFA709}" srcOrd="2" destOrd="0" presId="urn:microsoft.com/office/officeart/2018/2/layout/IconVerticalSolidList"/>
    <dgm:cxn modelId="{F2165EA1-C094-3948-A231-FEE2BD313C6C}" type="presParOf" srcId="{CE28832C-C2CB-4500-BE6C-890288DFA709}" destId="{AFB69B28-7272-4728-96BA-D7578DC4C6CA}" srcOrd="0" destOrd="0" presId="urn:microsoft.com/office/officeart/2018/2/layout/IconVerticalSolidList"/>
    <dgm:cxn modelId="{D2AC41B4-EF61-F642-95FE-50D1381BA1B1}" type="presParOf" srcId="{CE28832C-C2CB-4500-BE6C-890288DFA709}" destId="{32D73B0A-AF9E-4375-BD23-7FC4DD9055DB}" srcOrd="1" destOrd="0" presId="urn:microsoft.com/office/officeart/2018/2/layout/IconVerticalSolidList"/>
    <dgm:cxn modelId="{973CC15A-5620-D245-B6BA-FAC13B386EE7}" type="presParOf" srcId="{CE28832C-C2CB-4500-BE6C-890288DFA709}" destId="{6554B2D1-D22F-402E-8A3B-DC14C5E27AEA}" srcOrd="2" destOrd="0" presId="urn:microsoft.com/office/officeart/2018/2/layout/IconVerticalSolidList"/>
    <dgm:cxn modelId="{0C88EF23-9F78-4F40-A357-70F0D815B610}" type="presParOf" srcId="{CE28832C-C2CB-4500-BE6C-890288DFA709}" destId="{6A0A7A8B-3A6B-46B1-9C3D-0B057AB8F679}" srcOrd="3" destOrd="0" presId="urn:microsoft.com/office/officeart/2018/2/layout/IconVerticalSolidList"/>
    <dgm:cxn modelId="{2885A42B-FD03-7946-A597-FCF4222CCE6A}" type="presParOf" srcId="{9DE2C3F3-F62D-4D10-B452-CB30EB0BE6CA}" destId="{64F064C9-6E61-43E5-96C7-A60C6790F93C}" srcOrd="3" destOrd="0" presId="urn:microsoft.com/office/officeart/2018/2/layout/IconVerticalSolidList"/>
    <dgm:cxn modelId="{48453548-D5DA-9B42-A652-AE721A78F6B2}" type="presParOf" srcId="{9DE2C3F3-F62D-4D10-B452-CB30EB0BE6CA}" destId="{3DF3DEB4-5738-4AB2-A3C5-6D1B1E6D85C1}" srcOrd="4" destOrd="0" presId="urn:microsoft.com/office/officeart/2018/2/layout/IconVerticalSolidList"/>
    <dgm:cxn modelId="{F286C877-8ECE-7244-80E5-D52E4EF234AB}" type="presParOf" srcId="{3DF3DEB4-5738-4AB2-A3C5-6D1B1E6D85C1}" destId="{5831A871-B99F-42CD-B81B-6C58CFF7B455}" srcOrd="0" destOrd="0" presId="urn:microsoft.com/office/officeart/2018/2/layout/IconVerticalSolidList"/>
    <dgm:cxn modelId="{E9AA4A7D-DED7-4E4D-B810-4BA5813170CC}" type="presParOf" srcId="{3DF3DEB4-5738-4AB2-A3C5-6D1B1E6D85C1}" destId="{803854F6-8042-4398-8ACC-1B3821631F06}" srcOrd="1" destOrd="0" presId="urn:microsoft.com/office/officeart/2018/2/layout/IconVerticalSolidList"/>
    <dgm:cxn modelId="{2B052548-9E3B-0740-AC6B-D6DE8D53A6B6}" type="presParOf" srcId="{3DF3DEB4-5738-4AB2-A3C5-6D1B1E6D85C1}" destId="{65163FFF-4D3D-4E0D-8E23-092E7F494B4E}" srcOrd="2" destOrd="0" presId="urn:microsoft.com/office/officeart/2018/2/layout/IconVerticalSolidList"/>
    <dgm:cxn modelId="{54C295FF-394F-1343-BA77-2D01D8315035}" type="presParOf" srcId="{3DF3DEB4-5738-4AB2-A3C5-6D1B1E6D85C1}" destId="{683EB793-FA42-494F-801D-B21906560F4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78E6ED-F11D-4061-A5DD-F9B78661DEE4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D56A18-BAEA-4639-90B5-46F52A35341D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But contexts can </a:t>
          </a:r>
          <a:r>
            <a:rPr lang="en-US" b="0" i="1" dirty="0">
              <a:latin typeface="Rockwell Nova" panose="02060503020205020403" pitchFamily="18" charset="0"/>
            </a:rPr>
            <a:t>contain</a:t>
          </a:r>
          <a:r>
            <a:rPr lang="en-US" b="0" i="0" dirty="0">
              <a:latin typeface="Rockwell Nova" panose="02060503020205020403" pitchFamily="18" charset="0"/>
            </a:rPr>
            <a:t> state managers.</a:t>
          </a:r>
        </a:p>
      </dgm:t>
    </dgm:pt>
    <dgm:pt modelId="{3E1A8EF2-7023-4F8F-A646-6224227DE357}" type="parTrans" cxnId="{99958C35-F7AC-4035-A677-D4F3B1A45861}">
      <dgm:prSet/>
      <dgm:spPr/>
      <dgm:t>
        <a:bodyPr/>
        <a:lstStyle/>
        <a:p>
          <a:endParaRPr lang="en-US"/>
        </a:p>
      </dgm:t>
    </dgm:pt>
    <dgm:pt modelId="{73E5ACD1-7922-4F79-8CE7-42215B1025D2}" type="sibTrans" cxnId="{99958C35-F7AC-4035-A677-D4F3B1A45861}">
      <dgm:prSet/>
      <dgm:spPr/>
      <dgm:t>
        <a:bodyPr/>
        <a:lstStyle/>
        <a:p>
          <a:endParaRPr lang="en-US"/>
        </a:p>
      </dgm:t>
    </dgm:pt>
    <dgm:pt modelId="{265A2858-F68F-4CBC-AF38-E14A808AE431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You still need to decide how to organize state variables inside your context bucket:</a:t>
          </a:r>
        </a:p>
      </dgm:t>
    </dgm:pt>
    <dgm:pt modelId="{DF09D642-9286-44DC-B837-962956FB8B6D}" type="parTrans" cxnId="{046C8CD8-A842-4055-937B-7B1E21342250}">
      <dgm:prSet/>
      <dgm:spPr/>
      <dgm:t>
        <a:bodyPr/>
        <a:lstStyle/>
        <a:p>
          <a:endParaRPr lang="en-US"/>
        </a:p>
      </dgm:t>
    </dgm:pt>
    <dgm:pt modelId="{E632ECB5-052E-4901-BED5-5AF29F4E7BC6}" type="sibTrans" cxnId="{046C8CD8-A842-4055-937B-7B1E21342250}">
      <dgm:prSet/>
      <dgm:spPr/>
      <dgm:t>
        <a:bodyPr/>
        <a:lstStyle/>
        <a:p>
          <a:endParaRPr lang="en-US"/>
        </a:p>
      </dgm:t>
    </dgm:pt>
    <dgm:pt modelId="{CBC96F32-384C-46F7-9AFC-D6CC2EB2E02C}">
      <dgm:prSet/>
      <dgm:spPr/>
      <dgm:t>
        <a:bodyPr/>
        <a:lstStyle/>
        <a:p>
          <a:r>
            <a:rPr lang="en-US" b="0" i="0">
              <a:latin typeface="Rockwell Nova" panose="02060503020205020403" pitchFamily="18" charset="0"/>
            </a:rPr>
            <a:t>Props</a:t>
          </a:r>
        </a:p>
      </dgm:t>
    </dgm:pt>
    <dgm:pt modelId="{3B6E3957-3E46-4342-B805-C6D13BCCD234}" type="parTrans" cxnId="{9B81C1FC-9DB3-4AE6-A5D0-BC64618C8053}">
      <dgm:prSet/>
      <dgm:spPr/>
      <dgm:t>
        <a:bodyPr/>
        <a:lstStyle/>
        <a:p>
          <a:endParaRPr lang="en-US"/>
        </a:p>
      </dgm:t>
    </dgm:pt>
    <dgm:pt modelId="{1CEA270F-A38A-4984-BA3F-03DD11FAC948}" type="sibTrans" cxnId="{9B81C1FC-9DB3-4AE6-A5D0-BC64618C8053}">
      <dgm:prSet/>
      <dgm:spPr/>
      <dgm:t>
        <a:bodyPr/>
        <a:lstStyle/>
        <a:p>
          <a:endParaRPr lang="en-US"/>
        </a:p>
      </dgm:t>
    </dgm:pt>
    <dgm:pt modelId="{3DF1E3AD-D224-4907-81A0-BD82192333C8}">
      <dgm:prSet/>
      <dgm:spPr/>
      <dgm:t>
        <a:bodyPr/>
        <a:lstStyle/>
        <a:p>
          <a:r>
            <a:rPr lang="en-US" b="0" i="0">
              <a:latin typeface="Rockwell Nova" panose="02060503020205020403" pitchFamily="18" charset="0"/>
            </a:rPr>
            <a:t>Derived State</a:t>
          </a:r>
        </a:p>
      </dgm:t>
    </dgm:pt>
    <dgm:pt modelId="{3A5D0E60-30D4-4915-AC68-A78617264B78}" type="parTrans" cxnId="{9B8E2ABC-4A92-4A52-A630-C4A1DFD184A7}">
      <dgm:prSet/>
      <dgm:spPr/>
      <dgm:t>
        <a:bodyPr/>
        <a:lstStyle/>
        <a:p>
          <a:endParaRPr lang="en-US"/>
        </a:p>
      </dgm:t>
    </dgm:pt>
    <dgm:pt modelId="{E4476E07-8064-4B2C-85E5-3ECE1E7C5BB2}" type="sibTrans" cxnId="{9B8E2ABC-4A92-4A52-A630-C4A1DFD184A7}">
      <dgm:prSet/>
      <dgm:spPr/>
      <dgm:t>
        <a:bodyPr/>
        <a:lstStyle/>
        <a:p>
          <a:endParaRPr lang="en-US"/>
        </a:p>
      </dgm:t>
    </dgm:pt>
    <dgm:pt modelId="{7ADC7BAD-A9BF-4E5A-8FA2-F7017290D197}">
      <dgm:prSet/>
      <dgm:spPr/>
      <dgm:t>
        <a:bodyPr/>
        <a:lstStyle/>
        <a:p>
          <a:r>
            <a:rPr lang="en-US" b="0" i="0">
              <a:latin typeface="Rockwell Nova" panose="02060503020205020403" pitchFamily="18" charset="0"/>
            </a:rPr>
            <a:t>useState</a:t>
          </a:r>
        </a:p>
      </dgm:t>
    </dgm:pt>
    <dgm:pt modelId="{0B9749F9-A942-41B2-B1AB-8F066A99BAAA}" type="parTrans" cxnId="{46865E8B-E2EB-49AC-A66F-BDF186432BA1}">
      <dgm:prSet/>
      <dgm:spPr/>
      <dgm:t>
        <a:bodyPr/>
        <a:lstStyle/>
        <a:p>
          <a:endParaRPr lang="en-US"/>
        </a:p>
      </dgm:t>
    </dgm:pt>
    <dgm:pt modelId="{765D25F6-7D0F-4199-BA91-5CDFA683071B}" type="sibTrans" cxnId="{46865E8B-E2EB-49AC-A66F-BDF186432BA1}">
      <dgm:prSet/>
      <dgm:spPr/>
      <dgm:t>
        <a:bodyPr/>
        <a:lstStyle/>
        <a:p>
          <a:endParaRPr lang="en-US"/>
        </a:p>
      </dgm:t>
    </dgm:pt>
    <dgm:pt modelId="{ADB4E503-C497-417D-A45A-FDCB190FC497}">
      <dgm:prSet/>
      <dgm:spPr/>
      <dgm:t>
        <a:bodyPr/>
        <a:lstStyle/>
        <a:p>
          <a:r>
            <a:rPr lang="en-US" b="0" i="0">
              <a:latin typeface="Rockwell Nova" panose="02060503020205020403" pitchFamily="18" charset="0"/>
            </a:rPr>
            <a:t>useReducer</a:t>
          </a:r>
        </a:p>
      </dgm:t>
    </dgm:pt>
    <dgm:pt modelId="{BD2F0BC7-126B-4545-8737-AA117DB6E293}" type="parTrans" cxnId="{8A4F94E0-241F-43BD-9B20-8D880CBB3CC7}">
      <dgm:prSet/>
      <dgm:spPr/>
      <dgm:t>
        <a:bodyPr/>
        <a:lstStyle/>
        <a:p>
          <a:endParaRPr lang="en-US"/>
        </a:p>
      </dgm:t>
    </dgm:pt>
    <dgm:pt modelId="{EF1AD80E-97B8-44A0-A352-C474CB48303A}" type="sibTrans" cxnId="{8A4F94E0-241F-43BD-9B20-8D880CBB3CC7}">
      <dgm:prSet/>
      <dgm:spPr/>
      <dgm:t>
        <a:bodyPr/>
        <a:lstStyle/>
        <a:p>
          <a:endParaRPr lang="en-US"/>
        </a:p>
      </dgm:t>
    </dgm:pt>
    <dgm:pt modelId="{15DBBC84-E5B4-C040-8DD6-4D6184C5DD6A}" type="pres">
      <dgm:prSet presAssocID="{F578E6ED-F11D-4061-A5DD-F9B78661DEE4}" presName="Name0" presStyleCnt="0">
        <dgm:presLayoutVars>
          <dgm:dir/>
          <dgm:animLvl val="lvl"/>
          <dgm:resizeHandles val="exact"/>
        </dgm:presLayoutVars>
      </dgm:prSet>
      <dgm:spPr/>
    </dgm:pt>
    <dgm:pt modelId="{9204A8DF-B64B-F14A-9524-EFCAC6388525}" type="pres">
      <dgm:prSet presAssocID="{265A2858-F68F-4CBC-AF38-E14A808AE431}" presName="boxAndChildren" presStyleCnt="0"/>
      <dgm:spPr/>
    </dgm:pt>
    <dgm:pt modelId="{C3EA08FF-8D2D-C14A-8452-656C67CE7301}" type="pres">
      <dgm:prSet presAssocID="{265A2858-F68F-4CBC-AF38-E14A808AE431}" presName="parentTextBox" presStyleLbl="node1" presStyleIdx="0" presStyleCnt="2"/>
      <dgm:spPr/>
    </dgm:pt>
    <dgm:pt modelId="{36696EE1-145D-814C-AA8F-C55B0E05FB18}" type="pres">
      <dgm:prSet presAssocID="{265A2858-F68F-4CBC-AF38-E14A808AE431}" presName="entireBox" presStyleLbl="node1" presStyleIdx="0" presStyleCnt="2"/>
      <dgm:spPr/>
    </dgm:pt>
    <dgm:pt modelId="{2F255BBE-304C-0A4C-ACB9-486769277DCF}" type="pres">
      <dgm:prSet presAssocID="{265A2858-F68F-4CBC-AF38-E14A808AE431}" presName="descendantBox" presStyleCnt="0"/>
      <dgm:spPr/>
    </dgm:pt>
    <dgm:pt modelId="{DD5C583B-C5D8-C74E-8030-A7964A50552E}" type="pres">
      <dgm:prSet presAssocID="{CBC96F32-384C-46F7-9AFC-D6CC2EB2E02C}" presName="childTextBox" presStyleLbl="fgAccFollowNode1" presStyleIdx="0" presStyleCnt="4">
        <dgm:presLayoutVars>
          <dgm:bulletEnabled val="1"/>
        </dgm:presLayoutVars>
      </dgm:prSet>
      <dgm:spPr/>
    </dgm:pt>
    <dgm:pt modelId="{27AE4E09-BA7D-CB47-9D35-42394DEEF852}" type="pres">
      <dgm:prSet presAssocID="{3DF1E3AD-D224-4907-81A0-BD82192333C8}" presName="childTextBox" presStyleLbl="fgAccFollowNode1" presStyleIdx="1" presStyleCnt="4">
        <dgm:presLayoutVars>
          <dgm:bulletEnabled val="1"/>
        </dgm:presLayoutVars>
      </dgm:prSet>
      <dgm:spPr/>
    </dgm:pt>
    <dgm:pt modelId="{69358942-47B3-E240-A7E1-8A2B9543CB08}" type="pres">
      <dgm:prSet presAssocID="{7ADC7BAD-A9BF-4E5A-8FA2-F7017290D197}" presName="childTextBox" presStyleLbl="fgAccFollowNode1" presStyleIdx="2" presStyleCnt="4">
        <dgm:presLayoutVars>
          <dgm:bulletEnabled val="1"/>
        </dgm:presLayoutVars>
      </dgm:prSet>
      <dgm:spPr/>
    </dgm:pt>
    <dgm:pt modelId="{91445892-C10D-224A-B712-5B82FCB81D23}" type="pres">
      <dgm:prSet presAssocID="{ADB4E503-C497-417D-A45A-FDCB190FC497}" presName="childTextBox" presStyleLbl="fgAccFollowNode1" presStyleIdx="3" presStyleCnt="4">
        <dgm:presLayoutVars>
          <dgm:bulletEnabled val="1"/>
        </dgm:presLayoutVars>
      </dgm:prSet>
      <dgm:spPr/>
    </dgm:pt>
    <dgm:pt modelId="{6048A6FD-64D2-EC4C-8174-636B6B1CBA2D}" type="pres">
      <dgm:prSet presAssocID="{73E5ACD1-7922-4F79-8CE7-42215B1025D2}" presName="sp" presStyleCnt="0"/>
      <dgm:spPr/>
    </dgm:pt>
    <dgm:pt modelId="{33B9ED86-6DA7-4C41-BF5E-AAB1F2DEB7D3}" type="pres">
      <dgm:prSet presAssocID="{F7D56A18-BAEA-4639-90B5-46F52A35341D}" presName="arrowAndChildren" presStyleCnt="0"/>
      <dgm:spPr/>
    </dgm:pt>
    <dgm:pt modelId="{F0DAA496-8056-6A45-87BD-7F45C10ECC2F}" type="pres">
      <dgm:prSet presAssocID="{F7D56A18-BAEA-4639-90B5-46F52A35341D}" presName="parentTextArrow" presStyleLbl="node1" presStyleIdx="1" presStyleCnt="2"/>
      <dgm:spPr/>
    </dgm:pt>
  </dgm:ptLst>
  <dgm:cxnLst>
    <dgm:cxn modelId="{C77D1118-431B-9E47-89E0-93E134D32869}" type="presOf" srcId="{265A2858-F68F-4CBC-AF38-E14A808AE431}" destId="{C3EA08FF-8D2D-C14A-8452-656C67CE7301}" srcOrd="0" destOrd="0" presId="urn:microsoft.com/office/officeart/2005/8/layout/process4"/>
    <dgm:cxn modelId="{99958C35-F7AC-4035-A677-D4F3B1A45861}" srcId="{F578E6ED-F11D-4061-A5DD-F9B78661DEE4}" destId="{F7D56A18-BAEA-4639-90B5-46F52A35341D}" srcOrd="0" destOrd="0" parTransId="{3E1A8EF2-7023-4F8F-A646-6224227DE357}" sibTransId="{73E5ACD1-7922-4F79-8CE7-42215B1025D2}"/>
    <dgm:cxn modelId="{A8C63E3E-DA9A-E54B-AB7E-B4D43E979E5F}" type="presOf" srcId="{F7D56A18-BAEA-4639-90B5-46F52A35341D}" destId="{F0DAA496-8056-6A45-87BD-7F45C10ECC2F}" srcOrd="0" destOrd="0" presId="urn:microsoft.com/office/officeart/2005/8/layout/process4"/>
    <dgm:cxn modelId="{40432559-B703-D442-A3FC-CE4798038BF9}" type="presOf" srcId="{ADB4E503-C497-417D-A45A-FDCB190FC497}" destId="{91445892-C10D-224A-B712-5B82FCB81D23}" srcOrd="0" destOrd="0" presId="urn:microsoft.com/office/officeart/2005/8/layout/process4"/>
    <dgm:cxn modelId="{ED01FD65-3591-6144-A1B3-73261532FE0F}" type="presOf" srcId="{F578E6ED-F11D-4061-A5DD-F9B78661DEE4}" destId="{15DBBC84-E5B4-C040-8DD6-4D6184C5DD6A}" srcOrd="0" destOrd="0" presId="urn:microsoft.com/office/officeart/2005/8/layout/process4"/>
    <dgm:cxn modelId="{FAB0C089-ED22-4640-8FB5-71125591E6AC}" type="presOf" srcId="{CBC96F32-384C-46F7-9AFC-D6CC2EB2E02C}" destId="{DD5C583B-C5D8-C74E-8030-A7964A50552E}" srcOrd="0" destOrd="0" presId="urn:microsoft.com/office/officeart/2005/8/layout/process4"/>
    <dgm:cxn modelId="{46865E8B-E2EB-49AC-A66F-BDF186432BA1}" srcId="{265A2858-F68F-4CBC-AF38-E14A808AE431}" destId="{7ADC7BAD-A9BF-4E5A-8FA2-F7017290D197}" srcOrd="2" destOrd="0" parTransId="{0B9749F9-A942-41B2-B1AB-8F066A99BAAA}" sibTransId="{765D25F6-7D0F-4199-BA91-5CDFA683071B}"/>
    <dgm:cxn modelId="{70602A96-FA95-B24C-9C4F-628B4A3B6414}" type="presOf" srcId="{265A2858-F68F-4CBC-AF38-E14A808AE431}" destId="{36696EE1-145D-814C-AA8F-C55B0E05FB18}" srcOrd="1" destOrd="0" presId="urn:microsoft.com/office/officeart/2005/8/layout/process4"/>
    <dgm:cxn modelId="{13F1B39E-E135-C74A-B321-AE2E0C697A36}" type="presOf" srcId="{7ADC7BAD-A9BF-4E5A-8FA2-F7017290D197}" destId="{69358942-47B3-E240-A7E1-8A2B9543CB08}" srcOrd="0" destOrd="0" presId="urn:microsoft.com/office/officeart/2005/8/layout/process4"/>
    <dgm:cxn modelId="{9B8E2ABC-4A92-4A52-A630-C4A1DFD184A7}" srcId="{265A2858-F68F-4CBC-AF38-E14A808AE431}" destId="{3DF1E3AD-D224-4907-81A0-BD82192333C8}" srcOrd="1" destOrd="0" parTransId="{3A5D0E60-30D4-4915-AC68-A78617264B78}" sibTransId="{E4476E07-8064-4B2C-85E5-3ECE1E7C5BB2}"/>
    <dgm:cxn modelId="{FE7A5DCF-D35C-9749-AE83-5AF4FB52D7EF}" type="presOf" srcId="{3DF1E3AD-D224-4907-81A0-BD82192333C8}" destId="{27AE4E09-BA7D-CB47-9D35-42394DEEF852}" srcOrd="0" destOrd="0" presId="urn:microsoft.com/office/officeart/2005/8/layout/process4"/>
    <dgm:cxn modelId="{046C8CD8-A842-4055-937B-7B1E21342250}" srcId="{F578E6ED-F11D-4061-A5DD-F9B78661DEE4}" destId="{265A2858-F68F-4CBC-AF38-E14A808AE431}" srcOrd="1" destOrd="0" parTransId="{DF09D642-9286-44DC-B837-962956FB8B6D}" sibTransId="{E632ECB5-052E-4901-BED5-5AF29F4E7BC6}"/>
    <dgm:cxn modelId="{8A4F94E0-241F-43BD-9B20-8D880CBB3CC7}" srcId="{265A2858-F68F-4CBC-AF38-E14A808AE431}" destId="{ADB4E503-C497-417D-A45A-FDCB190FC497}" srcOrd="3" destOrd="0" parTransId="{BD2F0BC7-126B-4545-8737-AA117DB6E293}" sibTransId="{EF1AD80E-97B8-44A0-A352-C474CB48303A}"/>
    <dgm:cxn modelId="{9B81C1FC-9DB3-4AE6-A5D0-BC64618C8053}" srcId="{265A2858-F68F-4CBC-AF38-E14A808AE431}" destId="{CBC96F32-384C-46F7-9AFC-D6CC2EB2E02C}" srcOrd="0" destOrd="0" parTransId="{3B6E3957-3E46-4342-B805-C6D13BCCD234}" sibTransId="{1CEA270F-A38A-4984-BA3F-03DD11FAC948}"/>
    <dgm:cxn modelId="{34F5476F-43EB-3C4B-8643-B52098EA29A8}" type="presParOf" srcId="{15DBBC84-E5B4-C040-8DD6-4D6184C5DD6A}" destId="{9204A8DF-B64B-F14A-9524-EFCAC6388525}" srcOrd="0" destOrd="0" presId="urn:microsoft.com/office/officeart/2005/8/layout/process4"/>
    <dgm:cxn modelId="{E081E5A6-818A-E548-8234-2A744F13B81F}" type="presParOf" srcId="{9204A8DF-B64B-F14A-9524-EFCAC6388525}" destId="{C3EA08FF-8D2D-C14A-8452-656C67CE7301}" srcOrd="0" destOrd="0" presId="urn:microsoft.com/office/officeart/2005/8/layout/process4"/>
    <dgm:cxn modelId="{DA059EBE-5D2A-B044-913D-E7EF1E778A55}" type="presParOf" srcId="{9204A8DF-B64B-F14A-9524-EFCAC6388525}" destId="{36696EE1-145D-814C-AA8F-C55B0E05FB18}" srcOrd="1" destOrd="0" presId="urn:microsoft.com/office/officeart/2005/8/layout/process4"/>
    <dgm:cxn modelId="{71BD44F5-69F0-1D49-9D27-825160652237}" type="presParOf" srcId="{9204A8DF-B64B-F14A-9524-EFCAC6388525}" destId="{2F255BBE-304C-0A4C-ACB9-486769277DCF}" srcOrd="2" destOrd="0" presId="urn:microsoft.com/office/officeart/2005/8/layout/process4"/>
    <dgm:cxn modelId="{A4EA60AE-D7F6-3A4C-BB0B-4068E273377A}" type="presParOf" srcId="{2F255BBE-304C-0A4C-ACB9-486769277DCF}" destId="{DD5C583B-C5D8-C74E-8030-A7964A50552E}" srcOrd="0" destOrd="0" presId="urn:microsoft.com/office/officeart/2005/8/layout/process4"/>
    <dgm:cxn modelId="{781CFF21-12CF-B740-903D-BB546AAA46F2}" type="presParOf" srcId="{2F255BBE-304C-0A4C-ACB9-486769277DCF}" destId="{27AE4E09-BA7D-CB47-9D35-42394DEEF852}" srcOrd="1" destOrd="0" presId="urn:microsoft.com/office/officeart/2005/8/layout/process4"/>
    <dgm:cxn modelId="{F3CC6FA1-B427-114A-AD40-03A36F7DA60D}" type="presParOf" srcId="{2F255BBE-304C-0A4C-ACB9-486769277DCF}" destId="{69358942-47B3-E240-A7E1-8A2B9543CB08}" srcOrd="2" destOrd="0" presId="urn:microsoft.com/office/officeart/2005/8/layout/process4"/>
    <dgm:cxn modelId="{4794892D-E2EA-2941-BC99-9FE382A479DC}" type="presParOf" srcId="{2F255BBE-304C-0A4C-ACB9-486769277DCF}" destId="{91445892-C10D-224A-B712-5B82FCB81D23}" srcOrd="3" destOrd="0" presId="urn:microsoft.com/office/officeart/2005/8/layout/process4"/>
    <dgm:cxn modelId="{4621A89F-16C3-6E4D-B0C2-6119C6810B78}" type="presParOf" srcId="{15DBBC84-E5B4-C040-8DD6-4D6184C5DD6A}" destId="{6048A6FD-64D2-EC4C-8174-636B6B1CBA2D}" srcOrd="1" destOrd="0" presId="urn:microsoft.com/office/officeart/2005/8/layout/process4"/>
    <dgm:cxn modelId="{9F9466D8-07E2-DD47-9982-3FA9240BC09E}" type="presParOf" srcId="{15DBBC84-E5B4-C040-8DD6-4D6184C5DD6A}" destId="{33B9ED86-6DA7-4C41-BF5E-AAB1F2DEB7D3}" srcOrd="2" destOrd="0" presId="urn:microsoft.com/office/officeart/2005/8/layout/process4"/>
    <dgm:cxn modelId="{46B102A0-2DCC-9849-80D1-057F9C883F89}" type="presParOf" srcId="{33B9ED86-6DA7-4C41-BF5E-AAB1F2DEB7D3}" destId="{F0DAA496-8056-6A45-87BD-7F45C10ECC2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6D524BF-2441-4F68-A51F-737A5C283641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AD758E-D1CF-4024-9D05-ADC3736B6E68}">
      <dgm:prSet custT="1"/>
      <dgm:spPr/>
      <dgm:t>
        <a:bodyPr/>
        <a:lstStyle/>
        <a:p>
          <a:r>
            <a:rPr lang="en-US" sz="2800" b="0" i="0" dirty="0">
              <a:solidFill>
                <a:schemeClr val="accent2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URL Query String</a:t>
          </a:r>
        </a:p>
      </dgm:t>
    </dgm:pt>
    <dgm:pt modelId="{D240554E-4520-487B-81CB-5F20452C07F6}" type="parTrans" cxnId="{3048C1F4-0BC8-46F2-A835-AA9DC77FFE11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1DD4B859-96E6-404C-8F4D-FA3B5F230089}" type="sibTrans" cxnId="{3048C1F4-0BC8-46F2-A835-AA9DC77FFE11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0C38B0A3-B396-41D4-B204-CDD5D0F0D45E}">
      <dgm:prSet custT="1"/>
      <dgm:spPr/>
      <dgm:t>
        <a:bodyPr/>
        <a:lstStyle/>
        <a:p>
          <a:r>
            <a:rPr lang="en-US" sz="2800" b="0" i="0" dirty="0">
              <a:solidFill>
                <a:schemeClr val="accent3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Local-Type Storage</a:t>
          </a:r>
        </a:p>
      </dgm:t>
    </dgm:pt>
    <dgm:pt modelId="{F23B45DC-056A-49CF-B681-C6AC80BFDE40}" type="parTrans" cxnId="{D276D0A6-9A59-47D4-92D3-1964228BB074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F31F01E7-0F81-48D6-98B8-AA535BC0088D}" type="sibTrans" cxnId="{D276D0A6-9A59-47D4-92D3-1964228BB074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B71C1D7A-3304-4B9A-BD4C-4E5DB945A4BC}">
      <dgm:prSet custT="1"/>
      <dgm:spPr/>
      <dgm:t>
        <a:bodyPr/>
        <a:lstStyle/>
        <a:p>
          <a:r>
            <a:rPr lang="en-US" sz="2800" b="0" i="0" dirty="0">
              <a:solidFill>
                <a:schemeClr val="accent4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State Libraries</a:t>
          </a:r>
        </a:p>
      </dgm:t>
    </dgm:pt>
    <dgm:pt modelId="{3EAB93A7-C306-4A5F-9EE6-BA7886A274BC}" type="parTrans" cxnId="{77007A78-EFBE-464B-B0E8-8DE82CDA2C9F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561B23C3-769E-4ABF-8CA4-C3857DC36C38}" type="sibTrans" cxnId="{77007A78-EFBE-464B-B0E8-8DE82CDA2C9F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70EAEF06-3288-438C-8253-5F5933FC6E25}">
      <dgm:prSet custT="1"/>
      <dgm:spPr/>
      <dgm:t>
        <a:bodyPr/>
        <a:lstStyle/>
        <a:p>
          <a:r>
            <a:rPr lang="en-US" sz="2400" b="0" i="0" dirty="0">
              <a:solidFill>
                <a:schemeClr val="accent5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API/Browser Network Cache</a:t>
          </a:r>
        </a:p>
      </dgm:t>
    </dgm:pt>
    <dgm:pt modelId="{5FC75AAD-35FE-44BC-A3F9-6C1981259D5F}" type="parTrans" cxnId="{C1FE90C1-E5D3-40F9-886F-F0D1A273C636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97052A00-5CB8-49B0-BE88-CC153EFF0050}" type="sibTrans" cxnId="{C1FE90C1-E5D3-40F9-886F-F0D1A273C636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51C52ECE-3227-40CD-8E9B-48988E13A22F}" type="pres">
      <dgm:prSet presAssocID="{B6D524BF-2441-4F68-A51F-737A5C283641}" presName="root" presStyleCnt="0">
        <dgm:presLayoutVars>
          <dgm:dir/>
          <dgm:resizeHandles val="exact"/>
        </dgm:presLayoutVars>
      </dgm:prSet>
      <dgm:spPr/>
    </dgm:pt>
    <dgm:pt modelId="{EF851588-BF12-4867-A212-B4FB7EFDB67A}" type="pres">
      <dgm:prSet presAssocID="{FFAD758E-D1CF-4024-9D05-ADC3736B6E68}" presName="compNode" presStyleCnt="0"/>
      <dgm:spPr/>
    </dgm:pt>
    <dgm:pt modelId="{B177EF57-295D-4623-8CAE-60D6754C7B30}" type="pres">
      <dgm:prSet presAssocID="{FFAD758E-D1CF-4024-9D05-ADC3736B6E6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49EB1B33-069B-4186-9068-DB50BDA62F94}" type="pres">
      <dgm:prSet presAssocID="{FFAD758E-D1CF-4024-9D05-ADC3736B6E68}" presName="spaceRect" presStyleCnt="0"/>
      <dgm:spPr/>
    </dgm:pt>
    <dgm:pt modelId="{C82768C1-D736-47C8-9E07-D243993EB376}" type="pres">
      <dgm:prSet presAssocID="{FFAD758E-D1CF-4024-9D05-ADC3736B6E68}" presName="textRect" presStyleLbl="revTx" presStyleIdx="0" presStyleCnt="4">
        <dgm:presLayoutVars>
          <dgm:chMax val="1"/>
          <dgm:chPref val="1"/>
        </dgm:presLayoutVars>
      </dgm:prSet>
      <dgm:spPr/>
    </dgm:pt>
    <dgm:pt modelId="{375817FC-F70F-4769-8AD3-30BF3366522A}" type="pres">
      <dgm:prSet presAssocID="{1DD4B859-96E6-404C-8F4D-FA3B5F230089}" presName="sibTrans" presStyleCnt="0"/>
      <dgm:spPr/>
    </dgm:pt>
    <dgm:pt modelId="{059A46CD-6683-4DB9-BEF0-C2A3B81309A7}" type="pres">
      <dgm:prSet presAssocID="{0C38B0A3-B396-41D4-B204-CDD5D0F0D45E}" presName="compNode" presStyleCnt="0"/>
      <dgm:spPr/>
    </dgm:pt>
    <dgm:pt modelId="{6EB33995-DE7C-48AD-AD52-7450764D189B}" type="pres">
      <dgm:prSet presAssocID="{0C38B0A3-B396-41D4-B204-CDD5D0F0D45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617299CD-D60F-46C1-A1C3-B30672C9D519}" type="pres">
      <dgm:prSet presAssocID="{0C38B0A3-B396-41D4-B204-CDD5D0F0D45E}" presName="spaceRect" presStyleCnt="0"/>
      <dgm:spPr/>
    </dgm:pt>
    <dgm:pt modelId="{6A37276C-A962-44E8-905F-2EDE73C28DF1}" type="pres">
      <dgm:prSet presAssocID="{0C38B0A3-B396-41D4-B204-CDD5D0F0D45E}" presName="textRect" presStyleLbl="revTx" presStyleIdx="1" presStyleCnt="4">
        <dgm:presLayoutVars>
          <dgm:chMax val="1"/>
          <dgm:chPref val="1"/>
        </dgm:presLayoutVars>
      </dgm:prSet>
      <dgm:spPr/>
    </dgm:pt>
    <dgm:pt modelId="{C3862234-FA7D-49A7-9DF5-AA836718986A}" type="pres">
      <dgm:prSet presAssocID="{F31F01E7-0F81-48D6-98B8-AA535BC0088D}" presName="sibTrans" presStyleCnt="0"/>
      <dgm:spPr/>
    </dgm:pt>
    <dgm:pt modelId="{D3A6BB9E-9983-4BD9-AFBC-379E3331053D}" type="pres">
      <dgm:prSet presAssocID="{B71C1D7A-3304-4B9A-BD4C-4E5DB945A4BC}" presName="compNode" presStyleCnt="0"/>
      <dgm:spPr/>
    </dgm:pt>
    <dgm:pt modelId="{26B43DF6-6408-4720-A828-5F34045CF5CE}" type="pres">
      <dgm:prSet presAssocID="{B71C1D7A-3304-4B9A-BD4C-4E5DB945A4B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4B067F1A-FAA9-412B-A0E0-D31B622C8BFB}" type="pres">
      <dgm:prSet presAssocID="{B71C1D7A-3304-4B9A-BD4C-4E5DB945A4BC}" presName="spaceRect" presStyleCnt="0"/>
      <dgm:spPr/>
    </dgm:pt>
    <dgm:pt modelId="{0D62E249-F05F-4DC9-AC0D-6BF7EA4C0C33}" type="pres">
      <dgm:prSet presAssocID="{B71C1D7A-3304-4B9A-BD4C-4E5DB945A4BC}" presName="textRect" presStyleLbl="revTx" presStyleIdx="2" presStyleCnt="4">
        <dgm:presLayoutVars>
          <dgm:chMax val="1"/>
          <dgm:chPref val="1"/>
        </dgm:presLayoutVars>
      </dgm:prSet>
      <dgm:spPr/>
    </dgm:pt>
    <dgm:pt modelId="{B6F79D18-B3CB-48FA-8E7B-D1ACCCC3421F}" type="pres">
      <dgm:prSet presAssocID="{561B23C3-769E-4ABF-8CA4-C3857DC36C38}" presName="sibTrans" presStyleCnt="0"/>
      <dgm:spPr/>
    </dgm:pt>
    <dgm:pt modelId="{8A4E6FCF-C973-4A6B-B4D7-31FB4C180D5A}" type="pres">
      <dgm:prSet presAssocID="{70EAEF06-3288-438C-8253-5F5933FC6E25}" presName="compNode" presStyleCnt="0"/>
      <dgm:spPr/>
    </dgm:pt>
    <dgm:pt modelId="{E0B257E4-36D0-4254-93A8-6BC1AEA51A82}" type="pres">
      <dgm:prSet presAssocID="{70EAEF06-3288-438C-8253-5F5933FC6E2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51D8EE1-BF83-4FF3-81D3-E8B7ABDF77A4}" type="pres">
      <dgm:prSet presAssocID="{70EAEF06-3288-438C-8253-5F5933FC6E25}" presName="spaceRect" presStyleCnt="0"/>
      <dgm:spPr/>
    </dgm:pt>
    <dgm:pt modelId="{39647075-D096-4BA0-9E1B-9E476622DAB5}" type="pres">
      <dgm:prSet presAssocID="{70EAEF06-3288-438C-8253-5F5933FC6E2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755592B-A883-4162-BAB0-0A93F5B7B810}" type="presOf" srcId="{0C38B0A3-B396-41D4-B204-CDD5D0F0D45E}" destId="{6A37276C-A962-44E8-905F-2EDE73C28DF1}" srcOrd="0" destOrd="0" presId="urn:microsoft.com/office/officeart/2018/2/layout/IconLabelList"/>
    <dgm:cxn modelId="{4CC8DB6E-4CCD-4027-AFD3-A57F02A99527}" type="presOf" srcId="{B71C1D7A-3304-4B9A-BD4C-4E5DB945A4BC}" destId="{0D62E249-F05F-4DC9-AC0D-6BF7EA4C0C33}" srcOrd="0" destOrd="0" presId="urn:microsoft.com/office/officeart/2018/2/layout/IconLabelList"/>
    <dgm:cxn modelId="{C1185E73-39F5-408F-89EA-B35A73A50340}" type="presOf" srcId="{70EAEF06-3288-438C-8253-5F5933FC6E25}" destId="{39647075-D096-4BA0-9E1B-9E476622DAB5}" srcOrd="0" destOrd="0" presId="urn:microsoft.com/office/officeart/2018/2/layout/IconLabelList"/>
    <dgm:cxn modelId="{77007A78-EFBE-464B-B0E8-8DE82CDA2C9F}" srcId="{B6D524BF-2441-4F68-A51F-737A5C283641}" destId="{B71C1D7A-3304-4B9A-BD4C-4E5DB945A4BC}" srcOrd="2" destOrd="0" parTransId="{3EAB93A7-C306-4A5F-9EE6-BA7886A274BC}" sibTransId="{561B23C3-769E-4ABF-8CA4-C3857DC36C38}"/>
    <dgm:cxn modelId="{C4DA0F7B-FC7B-4072-A1F0-EBB393D96858}" type="presOf" srcId="{FFAD758E-D1CF-4024-9D05-ADC3736B6E68}" destId="{C82768C1-D736-47C8-9E07-D243993EB376}" srcOrd="0" destOrd="0" presId="urn:microsoft.com/office/officeart/2018/2/layout/IconLabelList"/>
    <dgm:cxn modelId="{D276D0A6-9A59-47D4-92D3-1964228BB074}" srcId="{B6D524BF-2441-4F68-A51F-737A5C283641}" destId="{0C38B0A3-B396-41D4-B204-CDD5D0F0D45E}" srcOrd="1" destOrd="0" parTransId="{F23B45DC-056A-49CF-B681-C6AC80BFDE40}" sibTransId="{F31F01E7-0F81-48D6-98B8-AA535BC0088D}"/>
    <dgm:cxn modelId="{92059EB2-C481-4463-87D6-A545461BF638}" type="presOf" srcId="{B6D524BF-2441-4F68-A51F-737A5C283641}" destId="{51C52ECE-3227-40CD-8E9B-48988E13A22F}" srcOrd="0" destOrd="0" presId="urn:microsoft.com/office/officeart/2018/2/layout/IconLabelList"/>
    <dgm:cxn modelId="{C1FE90C1-E5D3-40F9-886F-F0D1A273C636}" srcId="{B6D524BF-2441-4F68-A51F-737A5C283641}" destId="{70EAEF06-3288-438C-8253-5F5933FC6E25}" srcOrd="3" destOrd="0" parTransId="{5FC75AAD-35FE-44BC-A3F9-6C1981259D5F}" sibTransId="{97052A00-5CB8-49B0-BE88-CC153EFF0050}"/>
    <dgm:cxn modelId="{3048C1F4-0BC8-46F2-A835-AA9DC77FFE11}" srcId="{B6D524BF-2441-4F68-A51F-737A5C283641}" destId="{FFAD758E-D1CF-4024-9D05-ADC3736B6E68}" srcOrd="0" destOrd="0" parTransId="{D240554E-4520-487B-81CB-5F20452C07F6}" sibTransId="{1DD4B859-96E6-404C-8F4D-FA3B5F230089}"/>
    <dgm:cxn modelId="{A69C8E76-890F-431E-A52A-F7CD1E2594C8}" type="presParOf" srcId="{51C52ECE-3227-40CD-8E9B-48988E13A22F}" destId="{EF851588-BF12-4867-A212-B4FB7EFDB67A}" srcOrd="0" destOrd="0" presId="urn:microsoft.com/office/officeart/2018/2/layout/IconLabelList"/>
    <dgm:cxn modelId="{7542758C-F3C0-4480-A96D-576750F54EF1}" type="presParOf" srcId="{EF851588-BF12-4867-A212-B4FB7EFDB67A}" destId="{B177EF57-295D-4623-8CAE-60D6754C7B30}" srcOrd="0" destOrd="0" presId="urn:microsoft.com/office/officeart/2018/2/layout/IconLabelList"/>
    <dgm:cxn modelId="{1BD19BF2-76D4-443C-A736-071880E6104A}" type="presParOf" srcId="{EF851588-BF12-4867-A212-B4FB7EFDB67A}" destId="{49EB1B33-069B-4186-9068-DB50BDA62F94}" srcOrd="1" destOrd="0" presId="urn:microsoft.com/office/officeart/2018/2/layout/IconLabelList"/>
    <dgm:cxn modelId="{79F26F00-2989-4F91-A8FA-8C2144195389}" type="presParOf" srcId="{EF851588-BF12-4867-A212-B4FB7EFDB67A}" destId="{C82768C1-D736-47C8-9E07-D243993EB376}" srcOrd="2" destOrd="0" presId="urn:microsoft.com/office/officeart/2018/2/layout/IconLabelList"/>
    <dgm:cxn modelId="{1412ED6E-B72B-44B8-A24B-3C361CD1B167}" type="presParOf" srcId="{51C52ECE-3227-40CD-8E9B-48988E13A22F}" destId="{375817FC-F70F-4769-8AD3-30BF3366522A}" srcOrd="1" destOrd="0" presId="urn:microsoft.com/office/officeart/2018/2/layout/IconLabelList"/>
    <dgm:cxn modelId="{22811E87-098E-4D54-B076-6627743C768A}" type="presParOf" srcId="{51C52ECE-3227-40CD-8E9B-48988E13A22F}" destId="{059A46CD-6683-4DB9-BEF0-C2A3B81309A7}" srcOrd="2" destOrd="0" presId="urn:microsoft.com/office/officeart/2018/2/layout/IconLabelList"/>
    <dgm:cxn modelId="{E97A6BEA-D2C7-40BE-B094-E9DA6CA2CC80}" type="presParOf" srcId="{059A46CD-6683-4DB9-BEF0-C2A3B81309A7}" destId="{6EB33995-DE7C-48AD-AD52-7450764D189B}" srcOrd="0" destOrd="0" presId="urn:microsoft.com/office/officeart/2018/2/layout/IconLabelList"/>
    <dgm:cxn modelId="{2AD4B53D-6265-41E6-9C92-ACD41CA00A77}" type="presParOf" srcId="{059A46CD-6683-4DB9-BEF0-C2A3B81309A7}" destId="{617299CD-D60F-46C1-A1C3-B30672C9D519}" srcOrd="1" destOrd="0" presId="urn:microsoft.com/office/officeart/2018/2/layout/IconLabelList"/>
    <dgm:cxn modelId="{CC0BA4AF-69A8-4BFA-AA3F-03395F899B9D}" type="presParOf" srcId="{059A46CD-6683-4DB9-BEF0-C2A3B81309A7}" destId="{6A37276C-A962-44E8-905F-2EDE73C28DF1}" srcOrd="2" destOrd="0" presId="urn:microsoft.com/office/officeart/2018/2/layout/IconLabelList"/>
    <dgm:cxn modelId="{F83CEDE5-9020-4F58-B0DD-D6C3D8F8103E}" type="presParOf" srcId="{51C52ECE-3227-40CD-8E9B-48988E13A22F}" destId="{C3862234-FA7D-49A7-9DF5-AA836718986A}" srcOrd="3" destOrd="0" presId="urn:microsoft.com/office/officeart/2018/2/layout/IconLabelList"/>
    <dgm:cxn modelId="{6CE7A17E-82F0-4F4B-89C2-962E9CEC1052}" type="presParOf" srcId="{51C52ECE-3227-40CD-8E9B-48988E13A22F}" destId="{D3A6BB9E-9983-4BD9-AFBC-379E3331053D}" srcOrd="4" destOrd="0" presId="urn:microsoft.com/office/officeart/2018/2/layout/IconLabelList"/>
    <dgm:cxn modelId="{DD6A1191-69B2-4FFC-A7E8-F3146A1C953D}" type="presParOf" srcId="{D3A6BB9E-9983-4BD9-AFBC-379E3331053D}" destId="{26B43DF6-6408-4720-A828-5F34045CF5CE}" srcOrd="0" destOrd="0" presId="urn:microsoft.com/office/officeart/2018/2/layout/IconLabelList"/>
    <dgm:cxn modelId="{E39D6F7E-DD26-4996-9FEC-BEB0E378A2FC}" type="presParOf" srcId="{D3A6BB9E-9983-4BD9-AFBC-379E3331053D}" destId="{4B067F1A-FAA9-412B-A0E0-D31B622C8BFB}" srcOrd="1" destOrd="0" presId="urn:microsoft.com/office/officeart/2018/2/layout/IconLabelList"/>
    <dgm:cxn modelId="{E4054BFA-09F2-4026-A039-E86505F2C89C}" type="presParOf" srcId="{D3A6BB9E-9983-4BD9-AFBC-379E3331053D}" destId="{0D62E249-F05F-4DC9-AC0D-6BF7EA4C0C33}" srcOrd="2" destOrd="0" presId="urn:microsoft.com/office/officeart/2018/2/layout/IconLabelList"/>
    <dgm:cxn modelId="{232FE35F-6BB4-4018-9F59-7380627B1D7F}" type="presParOf" srcId="{51C52ECE-3227-40CD-8E9B-48988E13A22F}" destId="{B6F79D18-B3CB-48FA-8E7B-D1ACCCC3421F}" srcOrd="5" destOrd="0" presId="urn:microsoft.com/office/officeart/2018/2/layout/IconLabelList"/>
    <dgm:cxn modelId="{64EAE70D-4A19-4BE8-87A2-D09195A5B0E9}" type="presParOf" srcId="{51C52ECE-3227-40CD-8E9B-48988E13A22F}" destId="{8A4E6FCF-C973-4A6B-B4D7-31FB4C180D5A}" srcOrd="6" destOrd="0" presId="urn:microsoft.com/office/officeart/2018/2/layout/IconLabelList"/>
    <dgm:cxn modelId="{B0C1A8B0-1031-4F28-A137-EA1FE497A4E1}" type="presParOf" srcId="{8A4E6FCF-C973-4A6B-B4D7-31FB4C180D5A}" destId="{E0B257E4-36D0-4254-93A8-6BC1AEA51A82}" srcOrd="0" destOrd="0" presId="urn:microsoft.com/office/officeart/2018/2/layout/IconLabelList"/>
    <dgm:cxn modelId="{87C79383-0252-4573-8B82-35DB14BA5FF7}" type="presParOf" srcId="{8A4E6FCF-C973-4A6B-B4D7-31FB4C180D5A}" destId="{C51D8EE1-BF83-4FF3-81D3-E8B7ABDF77A4}" srcOrd="1" destOrd="0" presId="urn:microsoft.com/office/officeart/2018/2/layout/IconLabelList"/>
    <dgm:cxn modelId="{BCA36495-A481-4D38-B9A5-B6A35E707459}" type="presParOf" srcId="{8A4E6FCF-C973-4A6B-B4D7-31FB4C180D5A}" destId="{39647075-D096-4BA0-9E1B-9E476622DAB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7B1D1EE-D421-40DA-A317-99ABDA6F1FD9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F4B3C77-DC64-49C6-B823-482A5A833B68}">
      <dgm:prSet/>
      <dgm:spPr/>
      <dgm:t>
        <a:bodyPr/>
        <a:lstStyle/>
        <a:p>
          <a:r>
            <a:rPr lang="en-US" b="0" i="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Display Components</a:t>
          </a:r>
        </a:p>
      </dgm:t>
    </dgm:pt>
    <dgm:pt modelId="{518E5C4F-D0E4-47A8-9B5D-B27918AB2CC3}" type="parTrans" cxnId="{5CC44CE5-1460-42F8-9EA0-4F72B1A74282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4046045D-6834-49AE-A6F6-97B9F3C24044}" type="sibTrans" cxnId="{5CC44CE5-1460-42F8-9EA0-4F72B1A74282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BC6D076-0773-4DB8-B369-54DC78C708C9}">
      <dgm:prSet/>
      <dgm:spPr/>
      <dgm:t>
        <a:bodyPr/>
        <a:lstStyle/>
        <a:p>
          <a:r>
            <a:rPr lang="en-US" b="0" i="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Context Components</a:t>
          </a:r>
        </a:p>
      </dgm:t>
    </dgm:pt>
    <dgm:pt modelId="{9042D7EE-8C42-4BE3-89B3-DCECC4BBCF1F}" type="parTrans" cxnId="{6325ECC6-218C-43D9-881E-6FB05E0733DD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0715CB64-F857-4400-A92E-CD60DD652740}" type="sibTrans" cxnId="{6325ECC6-218C-43D9-881E-6FB05E0733DD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0094A8D3-131B-4BF5-BFF8-CE9F248029A4}">
      <dgm:prSet/>
      <dgm:spPr/>
      <dgm:t>
        <a:bodyPr/>
        <a:lstStyle/>
        <a:p>
          <a:r>
            <a:rPr lang="en-US" b="0" i="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Custom Hooks</a:t>
          </a:r>
        </a:p>
      </dgm:t>
    </dgm:pt>
    <dgm:pt modelId="{4BCB4C19-73FF-447C-A401-D60596A21D57}" type="parTrans" cxnId="{203952B9-1061-4D01-8590-829DA669F186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34A90D47-AD8C-4DF7-90A9-BB5810E087E1}" type="sibTrans" cxnId="{203952B9-1061-4D01-8590-829DA669F186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C69781E5-2CB5-4FE2-893A-76AB166D8D07}">
      <dgm:prSet/>
      <dgm:spPr/>
      <dgm:t>
        <a:bodyPr/>
        <a:lstStyle/>
        <a:p>
          <a:r>
            <a:rPr lang="en-US" b="0" i="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Non-React Functions</a:t>
          </a:r>
        </a:p>
      </dgm:t>
    </dgm:pt>
    <dgm:pt modelId="{18D018B9-BB9B-49A8-AC71-62BB5639FEB1}" type="parTrans" cxnId="{58B0D89A-AE69-4000-985B-8E43E438BF59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E616EACC-A96B-47C1-B135-7094C300A4F8}" type="sibTrans" cxnId="{58B0D89A-AE69-4000-985B-8E43E438BF59}">
      <dgm:prSet/>
      <dgm:spPr/>
      <dgm:t>
        <a:bodyPr/>
        <a:lstStyle/>
        <a:p>
          <a:endParaRPr lang="en-US">
            <a:solidFill>
              <a:schemeClr val="accent2">
                <a:lumMod val="20000"/>
                <a:lumOff val="80000"/>
              </a:schemeClr>
            </a:solidFill>
          </a:endParaRPr>
        </a:p>
      </dgm:t>
    </dgm:pt>
    <dgm:pt modelId="{5003E3A6-EA6C-354B-AF52-3A2598350C9F}" type="pres">
      <dgm:prSet presAssocID="{97B1D1EE-D421-40DA-A317-99ABDA6F1FD9}" presName="vert0" presStyleCnt="0">
        <dgm:presLayoutVars>
          <dgm:dir/>
          <dgm:animOne val="branch"/>
          <dgm:animLvl val="lvl"/>
        </dgm:presLayoutVars>
      </dgm:prSet>
      <dgm:spPr/>
    </dgm:pt>
    <dgm:pt modelId="{7573CB73-257F-824C-91B8-0265E1D9EBE1}" type="pres">
      <dgm:prSet presAssocID="{9F4B3C77-DC64-49C6-B823-482A5A833B68}" presName="thickLine" presStyleLbl="alignNode1" presStyleIdx="0" presStyleCnt="4"/>
      <dgm:spPr/>
    </dgm:pt>
    <dgm:pt modelId="{CAD708E7-7ACF-044F-B388-BA5B4259C157}" type="pres">
      <dgm:prSet presAssocID="{9F4B3C77-DC64-49C6-B823-482A5A833B68}" presName="horz1" presStyleCnt="0"/>
      <dgm:spPr/>
    </dgm:pt>
    <dgm:pt modelId="{F29EF15D-0AF3-1945-8200-38CEAA984110}" type="pres">
      <dgm:prSet presAssocID="{9F4B3C77-DC64-49C6-B823-482A5A833B68}" presName="tx1" presStyleLbl="revTx" presStyleIdx="0" presStyleCnt="4"/>
      <dgm:spPr/>
    </dgm:pt>
    <dgm:pt modelId="{0D2F0C42-097C-2540-86C8-E6E2CCF071CE}" type="pres">
      <dgm:prSet presAssocID="{9F4B3C77-DC64-49C6-B823-482A5A833B68}" presName="vert1" presStyleCnt="0"/>
      <dgm:spPr/>
    </dgm:pt>
    <dgm:pt modelId="{F67A6A28-EEC6-9649-BB2D-B1E84651802D}" type="pres">
      <dgm:prSet presAssocID="{EBC6D076-0773-4DB8-B369-54DC78C708C9}" presName="thickLine" presStyleLbl="alignNode1" presStyleIdx="1" presStyleCnt="4"/>
      <dgm:spPr/>
    </dgm:pt>
    <dgm:pt modelId="{B44D88AC-3C46-5346-9CBD-52F1C2415CF8}" type="pres">
      <dgm:prSet presAssocID="{EBC6D076-0773-4DB8-B369-54DC78C708C9}" presName="horz1" presStyleCnt="0"/>
      <dgm:spPr/>
    </dgm:pt>
    <dgm:pt modelId="{E4594681-5C82-154C-9A79-D30E7B41A159}" type="pres">
      <dgm:prSet presAssocID="{EBC6D076-0773-4DB8-B369-54DC78C708C9}" presName="tx1" presStyleLbl="revTx" presStyleIdx="1" presStyleCnt="4"/>
      <dgm:spPr/>
    </dgm:pt>
    <dgm:pt modelId="{8DCC0C4E-384D-5E44-9C54-C1609283EE21}" type="pres">
      <dgm:prSet presAssocID="{EBC6D076-0773-4DB8-B369-54DC78C708C9}" presName="vert1" presStyleCnt="0"/>
      <dgm:spPr/>
    </dgm:pt>
    <dgm:pt modelId="{79C52D64-66B8-D44C-9C31-110B68DFF618}" type="pres">
      <dgm:prSet presAssocID="{0094A8D3-131B-4BF5-BFF8-CE9F248029A4}" presName="thickLine" presStyleLbl="alignNode1" presStyleIdx="2" presStyleCnt="4"/>
      <dgm:spPr/>
    </dgm:pt>
    <dgm:pt modelId="{F63B3D4F-B39D-974B-92EC-050DD2E81CE7}" type="pres">
      <dgm:prSet presAssocID="{0094A8D3-131B-4BF5-BFF8-CE9F248029A4}" presName="horz1" presStyleCnt="0"/>
      <dgm:spPr/>
    </dgm:pt>
    <dgm:pt modelId="{5D42C8E3-2323-5E46-A98F-61F3B4BE7E16}" type="pres">
      <dgm:prSet presAssocID="{0094A8D3-131B-4BF5-BFF8-CE9F248029A4}" presName="tx1" presStyleLbl="revTx" presStyleIdx="2" presStyleCnt="4"/>
      <dgm:spPr/>
    </dgm:pt>
    <dgm:pt modelId="{9782BF17-236F-3F45-B931-EA49D38A40B1}" type="pres">
      <dgm:prSet presAssocID="{0094A8D3-131B-4BF5-BFF8-CE9F248029A4}" presName="vert1" presStyleCnt="0"/>
      <dgm:spPr/>
    </dgm:pt>
    <dgm:pt modelId="{7CA17706-EF28-6946-8113-99A72C030A53}" type="pres">
      <dgm:prSet presAssocID="{C69781E5-2CB5-4FE2-893A-76AB166D8D07}" presName="thickLine" presStyleLbl="alignNode1" presStyleIdx="3" presStyleCnt="4"/>
      <dgm:spPr/>
    </dgm:pt>
    <dgm:pt modelId="{2D0A33C0-80DC-C04B-A8E1-FA9E319F0BFA}" type="pres">
      <dgm:prSet presAssocID="{C69781E5-2CB5-4FE2-893A-76AB166D8D07}" presName="horz1" presStyleCnt="0"/>
      <dgm:spPr/>
    </dgm:pt>
    <dgm:pt modelId="{E8992683-0071-F545-94E8-36170F674125}" type="pres">
      <dgm:prSet presAssocID="{C69781E5-2CB5-4FE2-893A-76AB166D8D07}" presName="tx1" presStyleLbl="revTx" presStyleIdx="3" presStyleCnt="4"/>
      <dgm:spPr/>
    </dgm:pt>
    <dgm:pt modelId="{B68463ED-0EC1-1946-A8DB-77583E897A7C}" type="pres">
      <dgm:prSet presAssocID="{C69781E5-2CB5-4FE2-893A-76AB166D8D07}" presName="vert1" presStyleCnt="0"/>
      <dgm:spPr/>
    </dgm:pt>
  </dgm:ptLst>
  <dgm:cxnLst>
    <dgm:cxn modelId="{3EE2EC51-07CD-6847-90B7-4943DF8B6BFD}" type="presOf" srcId="{EBC6D076-0773-4DB8-B369-54DC78C708C9}" destId="{E4594681-5C82-154C-9A79-D30E7B41A159}" srcOrd="0" destOrd="0" presId="urn:microsoft.com/office/officeart/2008/layout/LinedList"/>
    <dgm:cxn modelId="{FCA62389-94BE-8947-A0FA-B8B7A9007A02}" type="presOf" srcId="{9F4B3C77-DC64-49C6-B823-482A5A833B68}" destId="{F29EF15D-0AF3-1945-8200-38CEAA984110}" srcOrd="0" destOrd="0" presId="urn:microsoft.com/office/officeart/2008/layout/LinedList"/>
    <dgm:cxn modelId="{FE44F38F-8E57-3045-8EBB-F24DC17F663A}" type="presOf" srcId="{97B1D1EE-D421-40DA-A317-99ABDA6F1FD9}" destId="{5003E3A6-EA6C-354B-AF52-3A2598350C9F}" srcOrd="0" destOrd="0" presId="urn:microsoft.com/office/officeart/2008/layout/LinedList"/>
    <dgm:cxn modelId="{58B0D89A-AE69-4000-985B-8E43E438BF59}" srcId="{97B1D1EE-D421-40DA-A317-99ABDA6F1FD9}" destId="{C69781E5-2CB5-4FE2-893A-76AB166D8D07}" srcOrd="3" destOrd="0" parTransId="{18D018B9-BB9B-49A8-AC71-62BB5639FEB1}" sibTransId="{E616EACC-A96B-47C1-B135-7094C300A4F8}"/>
    <dgm:cxn modelId="{203952B9-1061-4D01-8590-829DA669F186}" srcId="{97B1D1EE-D421-40DA-A317-99ABDA6F1FD9}" destId="{0094A8D3-131B-4BF5-BFF8-CE9F248029A4}" srcOrd="2" destOrd="0" parTransId="{4BCB4C19-73FF-447C-A401-D60596A21D57}" sibTransId="{34A90D47-AD8C-4DF7-90A9-BB5810E087E1}"/>
    <dgm:cxn modelId="{6325ECC6-218C-43D9-881E-6FB05E0733DD}" srcId="{97B1D1EE-D421-40DA-A317-99ABDA6F1FD9}" destId="{EBC6D076-0773-4DB8-B369-54DC78C708C9}" srcOrd="1" destOrd="0" parTransId="{9042D7EE-8C42-4BE3-89B3-DCECC4BBCF1F}" sibTransId="{0715CB64-F857-4400-A92E-CD60DD652740}"/>
    <dgm:cxn modelId="{A2E848D5-4995-954E-9C17-AC6A54B133D4}" type="presOf" srcId="{C69781E5-2CB5-4FE2-893A-76AB166D8D07}" destId="{E8992683-0071-F545-94E8-36170F674125}" srcOrd="0" destOrd="0" presId="urn:microsoft.com/office/officeart/2008/layout/LinedList"/>
    <dgm:cxn modelId="{5CC44CE5-1460-42F8-9EA0-4F72B1A74282}" srcId="{97B1D1EE-D421-40DA-A317-99ABDA6F1FD9}" destId="{9F4B3C77-DC64-49C6-B823-482A5A833B68}" srcOrd="0" destOrd="0" parTransId="{518E5C4F-D0E4-47A8-9B5D-B27918AB2CC3}" sibTransId="{4046045D-6834-49AE-A6F6-97B9F3C24044}"/>
    <dgm:cxn modelId="{BC2677F3-C69B-EA4C-B3CB-17D068449AA8}" type="presOf" srcId="{0094A8D3-131B-4BF5-BFF8-CE9F248029A4}" destId="{5D42C8E3-2323-5E46-A98F-61F3B4BE7E16}" srcOrd="0" destOrd="0" presId="urn:microsoft.com/office/officeart/2008/layout/LinedList"/>
    <dgm:cxn modelId="{CD78C99B-7814-0C49-B9DE-42F377E478ED}" type="presParOf" srcId="{5003E3A6-EA6C-354B-AF52-3A2598350C9F}" destId="{7573CB73-257F-824C-91B8-0265E1D9EBE1}" srcOrd="0" destOrd="0" presId="urn:microsoft.com/office/officeart/2008/layout/LinedList"/>
    <dgm:cxn modelId="{CBB47F7F-E94B-E142-8E78-297C25EA5686}" type="presParOf" srcId="{5003E3A6-EA6C-354B-AF52-3A2598350C9F}" destId="{CAD708E7-7ACF-044F-B388-BA5B4259C157}" srcOrd="1" destOrd="0" presId="urn:microsoft.com/office/officeart/2008/layout/LinedList"/>
    <dgm:cxn modelId="{74943A4D-CF01-7145-8FCC-3D9202D10A9A}" type="presParOf" srcId="{CAD708E7-7ACF-044F-B388-BA5B4259C157}" destId="{F29EF15D-0AF3-1945-8200-38CEAA984110}" srcOrd="0" destOrd="0" presId="urn:microsoft.com/office/officeart/2008/layout/LinedList"/>
    <dgm:cxn modelId="{FBD087B7-84B5-B443-899C-EDFD30AA9DE4}" type="presParOf" srcId="{CAD708E7-7ACF-044F-B388-BA5B4259C157}" destId="{0D2F0C42-097C-2540-86C8-E6E2CCF071CE}" srcOrd="1" destOrd="0" presId="urn:microsoft.com/office/officeart/2008/layout/LinedList"/>
    <dgm:cxn modelId="{9D190584-3E4B-364C-A02C-0C9A46492971}" type="presParOf" srcId="{5003E3A6-EA6C-354B-AF52-3A2598350C9F}" destId="{F67A6A28-EEC6-9649-BB2D-B1E84651802D}" srcOrd="2" destOrd="0" presId="urn:microsoft.com/office/officeart/2008/layout/LinedList"/>
    <dgm:cxn modelId="{CA962C55-7A1E-C941-BA12-B978996AD9F5}" type="presParOf" srcId="{5003E3A6-EA6C-354B-AF52-3A2598350C9F}" destId="{B44D88AC-3C46-5346-9CBD-52F1C2415CF8}" srcOrd="3" destOrd="0" presId="urn:microsoft.com/office/officeart/2008/layout/LinedList"/>
    <dgm:cxn modelId="{9CD2675C-511A-9448-90EA-892ECFBF6E55}" type="presParOf" srcId="{B44D88AC-3C46-5346-9CBD-52F1C2415CF8}" destId="{E4594681-5C82-154C-9A79-D30E7B41A159}" srcOrd="0" destOrd="0" presId="urn:microsoft.com/office/officeart/2008/layout/LinedList"/>
    <dgm:cxn modelId="{271E2CC3-0D6B-4444-BA3B-DB3E193D2FED}" type="presParOf" srcId="{B44D88AC-3C46-5346-9CBD-52F1C2415CF8}" destId="{8DCC0C4E-384D-5E44-9C54-C1609283EE21}" srcOrd="1" destOrd="0" presId="urn:microsoft.com/office/officeart/2008/layout/LinedList"/>
    <dgm:cxn modelId="{F5967108-95F4-EC4B-81B3-D78398503617}" type="presParOf" srcId="{5003E3A6-EA6C-354B-AF52-3A2598350C9F}" destId="{79C52D64-66B8-D44C-9C31-110B68DFF618}" srcOrd="4" destOrd="0" presId="urn:microsoft.com/office/officeart/2008/layout/LinedList"/>
    <dgm:cxn modelId="{EB5211FD-4E6C-1548-8AC0-9BB7E3BAD857}" type="presParOf" srcId="{5003E3A6-EA6C-354B-AF52-3A2598350C9F}" destId="{F63B3D4F-B39D-974B-92EC-050DD2E81CE7}" srcOrd="5" destOrd="0" presId="urn:microsoft.com/office/officeart/2008/layout/LinedList"/>
    <dgm:cxn modelId="{ACDAF9D4-7CA0-EC4C-B852-54B94658DB66}" type="presParOf" srcId="{F63B3D4F-B39D-974B-92EC-050DD2E81CE7}" destId="{5D42C8E3-2323-5E46-A98F-61F3B4BE7E16}" srcOrd="0" destOrd="0" presId="urn:microsoft.com/office/officeart/2008/layout/LinedList"/>
    <dgm:cxn modelId="{656062F0-2D9E-324A-97AA-369F2EA90D65}" type="presParOf" srcId="{F63B3D4F-B39D-974B-92EC-050DD2E81CE7}" destId="{9782BF17-236F-3F45-B931-EA49D38A40B1}" srcOrd="1" destOrd="0" presId="urn:microsoft.com/office/officeart/2008/layout/LinedList"/>
    <dgm:cxn modelId="{A1B5A488-C45F-AA49-B86F-4A4418AE5FC2}" type="presParOf" srcId="{5003E3A6-EA6C-354B-AF52-3A2598350C9F}" destId="{7CA17706-EF28-6946-8113-99A72C030A53}" srcOrd="6" destOrd="0" presId="urn:microsoft.com/office/officeart/2008/layout/LinedList"/>
    <dgm:cxn modelId="{0694D3B8-B45B-CC4E-9F73-FD4FF758270B}" type="presParOf" srcId="{5003E3A6-EA6C-354B-AF52-3A2598350C9F}" destId="{2D0A33C0-80DC-C04B-A8E1-FA9E319F0BFA}" srcOrd="7" destOrd="0" presId="urn:microsoft.com/office/officeart/2008/layout/LinedList"/>
    <dgm:cxn modelId="{500ADE7C-88C4-5F40-80F1-F29C39ADABA4}" type="presParOf" srcId="{2D0A33C0-80DC-C04B-A8E1-FA9E319F0BFA}" destId="{E8992683-0071-F545-94E8-36170F674125}" srcOrd="0" destOrd="0" presId="urn:microsoft.com/office/officeart/2008/layout/LinedList"/>
    <dgm:cxn modelId="{E9E71582-8832-734E-9B82-841D1F72F0B7}" type="presParOf" srcId="{2D0A33C0-80DC-C04B-A8E1-FA9E319F0BFA}" destId="{B68463ED-0EC1-1946-A8DB-77583E897A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25003F-4884-4B4C-B561-752B63E72AFB}">
      <dsp:nvSpPr>
        <dsp:cNvPr id="0" name=""/>
        <dsp:cNvSpPr/>
      </dsp:nvSpPr>
      <dsp:spPr>
        <a:xfrm>
          <a:off x="0" y="68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C88BF1-A044-457B-BF1A-3B962A0E0166}">
      <dsp:nvSpPr>
        <dsp:cNvPr id="0" name=""/>
        <dsp:cNvSpPr/>
      </dsp:nvSpPr>
      <dsp:spPr>
        <a:xfrm>
          <a:off x="481381" y="358732"/>
          <a:ext cx="875239" cy="875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3B15CC-F99F-435B-82A1-9DE75FE4023E}">
      <dsp:nvSpPr>
        <dsp:cNvPr id="0" name=""/>
        <dsp:cNvSpPr/>
      </dsp:nvSpPr>
      <dsp:spPr>
        <a:xfrm>
          <a:off x="1838002" y="68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Well organized code is easier to test, refactor, &amp; improve.</a:t>
          </a:r>
        </a:p>
      </dsp:txBody>
      <dsp:txXfrm>
        <a:off x="1838002" y="680"/>
        <a:ext cx="4405989" cy="1591344"/>
      </dsp:txXfrm>
    </dsp:sp>
    <dsp:sp modelId="{655AE6F0-C129-4A82-B8A3-9C3F58F14612}">
      <dsp:nvSpPr>
        <dsp:cNvPr id="0" name=""/>
        <dsp:cNvSpPr/>
      </dsp:nvSpPr>
      <dsp:spPr>
        <a:xfrm>
          <a:off x="0" y="198986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185D7-809E-4DBF-B492-502ADA3DEE2C}">
      <dsp:nvSpPr>
        <dsp:cNvPr id="0" name=""/>
        <dsp:cNvSpPr/>
      </dsp:nvSpPr>
      <dsp:spPr>
        <a:xfrm>
          <a:off x="481381" y="2347912"/>
          <a:ext cx="875239" cy="875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A4A2FC-3F6D-4B30-B47F-CCC1FAEFDEBE}">
      <dsp:nvSpPr>
        <dsp:cNvPr id="0" name=""/>
        <dsp:cNvSpPr/>
      </dsp:nvSpPr>
      <dsp:spPr>
        <a:xfrm>
          <a:off x="1838002" y="198986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accent3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Less maintenance effort is cheaper to keep your product running.</a:t>
          </a:r>
        </a:p>
      </dsp:txBody>
      <dsp:txXfrm>
        <a:off x="1838002" y="1989860"/>
        <a:ext cx="4405989" cy="1591344"/>
      </dsp:txXfrm>
    </dsp:sp>
    <dsp:sp modelId="{716BEDF7-9033-4560-8463-360D18B9223F}">
      <dsp:nvSpPr>
        <dsp:cNvPr id="0" name=""/>
        <dsp:cNvSpPr/>
      </dsp:nvSpPr>
      <dsp:spPr>
        <a:xfrm>
          <a:off x="0" y="397904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BC8623-F8E2-41AD-86B5-A1890D09A4AB}">
      <dsp:nvSpPr>
        <dsp:cNvPr id="0" name=""/>
        <dsp:cNvSpPr/>
      </dsp:nvSpPr>
      <dsp:spPr>
        <a:xfrm>
          <a:off x="481381" y="4337093"/>
          <a:ext cx="875239" cy="875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4CB36A-20C1-4ABD-BBDC-AD68F75E64C1}">
      <dsp:nvSpPr>
        <dsp:cNvPr id="0" name=""/>
        <dsp:cNvSpPr/>
      </dsp:nvSpPr>
      <dsp:spPr>
        <a:xfrm>
          <a:off x="1838002" y="397904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solidFill>
                <a:schemeClr val="accent4">
                  <a:lumMod val="60000"/>
                  <a:lumOff val="40000"/>
                </a:schemeClr>
              </a:solidFill>
              <a:latin typeface="Rockwell Nova" panose="02060503020205020403" pitchFamily="18" charset="0"/>
            </a:rPr>
            <a:t>The longer a product lives, the more maintenance matters.</a:t>
          </a:r>
        </a:p>
      </dsp:txBody>
      <dsp:txXfrm>
        <a:off x="1838002" y="3979040"/>
        <a:ext cx="4405989" cy="159134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778690-D7EA-456B-A359-6F16EBF0F4BE}">
      <dsp:nvSpPr>
        <dsp:cNvPr id="0" name=""/>
        <dsp:cNvSpPr/>
      </dsp:nvSpPr>
      <dsp:spPr>
        <a:xfrm>
          <a:off x="1443000" y="73714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4798-72D5-4C87-94C0-3FDBF1B71BDF}">
      <dsp:nvSpPr>
        <dsp:cNvPr id="0" name=""/>
        <dsp:cNvSpPr/>
      </dsp:nvSpPr>
      <dsp:spPr>
        <a:xfrm>
          <a:off x="255000" y="2503721"/>
          <a:ext cx="432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11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dirty="0">
              <a:solidFill>
                <a:schemeClr val="tx1">
                  <a:lumMod val="95000"/>
                </a:schemeClr>
              </a:solidFill>
              <a:latin typeface="Rockwell Nova" panose="02060503020205020403" pitchFamily="18" charset="0"/>
            </a:rPr>
            <a:t>Focus on the UI</a:t>
          </a:r>
        </a:p>
      </dsp:txBody>
      <dsp:txXfrm>
        <a:off x="255000" y="2503721"/>
        <a:ext cx="4320000" cy="810000"/>
      </dsp:txXfrm>
    </dsp:sp>
    <dsp:sp modelId="{A5E26CCD-542E-48D7-A7BE-2066F8FA2F91}">
      <dsp:nvSpPr>
        <dsp:cNvPr id="0" name=""/>
        <dsp:cNvSpPr/>
      </dsp:nvSpPr>
      <dsp:spPr>
        <a:xfrm>
          <a:off x="6519000" y="73714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2D7CF-FF6A-4047-8F4C-D03F561E16FD}">
      <dsp:nvSpPr>
        <dsp:cNvPr id="0" name=""/>
        <dsp:cNvSpPr/>
      </dsp:nvSpPr>
      <dsp:spPr>
        <a:xfrm>
          <a:off x="5331000" y="2503721"/>
          <a:ext cx="4320000" cy="81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tx1">
                  <a:lumMod val="95000"/>
                </a:schemeClr>
              </a:solidFill>
              <a:latin typeface="Rockwell Nova" panose="02060503020205020403" pitchFamily="18" charset="0"/>
            </a:rPr>
            <a:t>Move logic to custom hooks or context components</a:t>
          </a:r>
        </a:p>
      </dsp:txBody>
      <dsp:txXfrm>
        <a:off x="5331000" y="2503721"/>
        <a:ext cx="4320000" cy="81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68D2B-3AC8-4F71-BEE4-5CBF377E6BBE}">
      <dsp:nvSpPr>
        <dsp:cNvPr id="0" name=""/>
        <dsp:cNvSpPr/>
      </dsp:nvSpPr>
      <dsp:spPr>
        <a:xfrm>
          <a:off x="988419" y="454969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EF32F-1F7A-414B-8E6C-879E6CEDB4EF}">
      <dsp:nvSpPr>
        <dsp:cNvPr id="0" name=""/>
        <dsp:cNvSpPr/>
      </dsp:nvSpPr>
      <dsp:spPr>
        <a:xfrm>
          <a:off x="120261" y="1636842"/>
          <a:ext cx="2546315" cy="1295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>
                  <a:lumMod val="95000"/>
                </a:schemeClr>
              </a:solidFill>
              <a:latin typeface="Rockwell Nova" panose="02060503020205020403" pitchFamily="18" charset="0"/>
            </a:rPr>
            <a:t>Some will be single-purpose</a:t>
          </a:r>
        </a:p>
      </dsp:txBody>
      <dsp:txXfrm>
        <a:off x="120261" y="1636842"/>
        <a:ext cx="2546315" cy="1295623"/>
      </dsp:txXfrm>
    </dsp:sp>
    <dsp:sp modelId="{BB48CFA8-C4DE-482C-AF58-33B5EF017AFF}">
      <dsp:nvSpPr>
        <dsp:cNvPr id="0" name=""/>
        <dsp:cNvSpPr/>
      </dsp:nvSpPr>
      <dsp:spPr>
        <a:xfrm>
          <a:off x="4287171" y="45496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858B3-0DBC-4132-A2D4-14C0A0917FB2}">
      <dsp:nvSpPr>
        <dsp:cNvPr id="0" name=""/>
        <dsp:cNvSpPr/>
      </dsp:nvSpPr>
      <dsp:spPr>
        <a:xfrm>
          <a:off x="2981577" y="1636842"/>
          <a:ext cx="3421188" cy="1295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>
                  <a:lumMod val="95000"/>
                </a:schemeClr>
              </a:solidFill>
              <a:latin typeface="Rockwell Nova" panose="02060503020205020403" pitchFamily="18" charset="0"/>
            </a:rPr>
            <a:t>Some will be generic and reusable</a:t>
          </a:r>
        </a:p>
      </dsp:txBody>
      <dsp:txXfrm>
        <a:off x="2981577" y="1636842"/>
        <a:ext cx="3421188" cy="1295623"/>
      </dsp:txXfrm>
    </dsp:sp>
    <dsp:sp modelId="{69D3B46B-0762-4662-9A9F-979BF8A3DB1D}">
      <dsp:nvSpPr>
        <dsp:cNvPr id="0" name=""/>
        <dsp:cNvSpPr/>
      </dsp:nvSpPr>
      <dsp:spPr>
        <a:xfrm>
          <a:off x="7846752" y="45496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2D55A-5309-4764-95B5-D9AB9049125D}">
      <dsp:nvSpPr>
        <dsp:cNvPr id="0" name=""/>
        <dsp:cNvSpPr/>
      </dsp:nvSpPr>
      <dsp:spPr>
        <a:xfrm>
          <a:off x="6717765" y="1636842"/>
          <a:ext cx="3067974" cy="1295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tx1">
                  <a:lumMod val="95000"/>
                </a:schemeClr>
              </a:solidFill>
              <a:latin typeface="Rockwell Nova" panose="02060503020205020403" pitchFamily="18" charset="0"/>
            </a:rPr>
            <a:t>Components can use multiple hooks</a:t>
          </a:r>
        </a:p>
      </dsp:txBody>
      <dsp:txXfrm>
        <a:off x="6717765" y="1636842"/>
        <a:ext cx="3067974" cy="1295623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B6EB5-759F-410F-8EB1-140DF01A07C3}">
      <dsp:nvSpPr>
        <dsp:cNvPr id="0" name=""/>
        <dsp:cNvSpPr/>
      </dsp:nvSpPr>
      <dsp:spPr>
        <a:xfrm>
          <a:off x="1043443" y="491602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334E2-9A92-4BE0-AF4C-04A1FC9FAF15}">
      <dsp:nvSpPr>
        <dsp:cNvPr id="0" name=""/>
        <dsp:cNvSpPr/>
      </dsp:nvSpPr>
      <dsp:spPr>
        <a:xfrm>
          <a:off x="1299381" y="747540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E1526-17C8-49AC-BFDE-2EC40B579013}">
      <dsp:nvSpPr>
        <dsp:cNvPr id="0" name=""/>
        <dsp:cNvSpPr/>
      </dsp:nvSpPr>
      <dsp:spPr>
        <a:xfrm>
          <a:off x="13432" y="2066602"/>
          <a:ext cx="3260958" cy="82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Move complex logic into their own functions</a:t>
          </a:r>
        </a:p>
      </dsp:txBody>
      <dsp:txXfrm>
        <a:off x="13432" y="2066602"/>
        <a:ext cx="3260958" cy="829230"/>
      </dsp:txXfrm>
    </dsp:sp>
    <dsp:sp modelId="{0D8C53EC-A2E5-4337-91FB-86C6CEF9916E}">
      <dsp:nvSpPr>
        <dsp:cNvPr id="0" name=""/>
        <dsp:cNvSpPr/>
      </dsp:nvSpPr>
      <dsp:spPr>
        <a:xfrm>
          <a:off x="4864560" y="491602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2DD86-EB94-430A-A233-F858D8761599}">
      <dsp:nvSpPr>
        <dsp:cNvPr id="0" name=""/>
        <dsp:cNvSpPr/>
      </dsp:nvSpPr>
      <dsp:spPr>
        <a:xfrm>
          <a:off x="5120498" y="747540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D2CB5-5578-4464-A5F7-3D8AC6A483B2}">
      <dsp:nvSpPr>
        <dsp:cNvPr id="0" name=""/>
        <dsp:cNvSpPr/>
      </dsp:nvSpPr>
      <dsp:spPr>
        <a:xfrm>
          <a:off x="3618922" y="2066602"/>
          <a:ext cx="3692213" cy="82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Break logic into smaller functions as needed</a:t>
          </a:r>
        </a:p>
      </dsp:txBody>
      <dsp:txXfrm>
        <a:off x="3618922" y="2066602"/>
        <a:ext cx="3692213" cy="829230"/>
      </dsp:txXfrm>
    </dsp:sp>
    <dsp:sp modelId="{FC7DE1F1-41BB-48CC-B207-B087D50AD7FB}">
      <dsp:nvSpPr>
        <dsp:cNvPr id="0" name=""/>
        <dsp:cNvSpPr/>
      </dsp:nvSpPr>
      <dsp:spPr>
        <a:xfrm>
          <a:off x="8502102" y="491602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C900B-401B-4293-B4A2-EAE5FE161201}">
      <dsp:nvSpPr>
        <dsp:cNvPr id="0" name=""/>
        <dsp:cNvSpPr/>
      </dsp:nvSpPr>
      <dsp:spPr>
        <a:xfrm>
          <a:off x="8758039" y="747540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059C2-13DC-462A-9FE6-9AFFF160FEAF}">
      <dsp:nvSpPr>
        <dsp:cNvPr id="0" name=""/>
        <dsp:cNvSpPr/>
      </dsp:nvSpPr>
      <dsp:spPr>
        <a:xfrm>
          <a:off x="7655667" y="2066602"/>
          <a:ext cx="2893806" cy="82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functions can be unit-tested in isolation</a:t>
          </a:r>
        </a:p>
      </dsp:txBody>
      <dsp:txXfrm>
        <a:off x="7655667" y="2066602"/>
        <a:ext cx="2893806" cy="829230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3CB9C-5D0C-45B3-9728-DACC0DBE4839}">
      <dsp:nvSpPr>
        <dsp:cNvPr id="0" name=""/>
        <dsp:cNvSpPr/>
      </dsp:nvSpPr>
      <dsp:spPr>
        <a:xfrm>
          <a:off x="0" y="1802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C4637-5B57-4BE0-B1B8-3E3A694D4BD7}">
      <dsp:nvSpPr>
        <dsp:cNvPr id="0" name=""/>
        <dsp:cNvSpPr/>
      </dsp:nvSpPr>
      <dsp:spPr>
        <a:xfrm>
          <a:off x="232297" y="174585"/>
          <a:ext cx="422359" cy="422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5077E-7BD0-4E97-803F-C64060AB53D9}">
      <dsp:nvSpPr>
        <dsp:cNvPr id="0" name=""/>
        <dsp:cNvSpPr/>
      </dsp:nvSpPr>
      <dsp:spPr>
        <a:xfrm>
          <a:off x="886954" y="1802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Rockwell Nova" panose="02060503020205020403" pitchFamily="18" charset="0"/>
            </a:rPr>
            <a:t>Find the foundation of the big project – what to do first?</a:t>
          </a:r>
        </a:p>
      </dsp:txBody>
      <dsp:txXfrm>
        <a:off x="886954" y="1802"/>
        <a:ext cx="5357037" cy="767925"/>
      </dsp:txXfrm>
    </dsp:sp>
    <dsp:sp modelId="{95234CCF-2B6F-47DC-8906-5E398042BB80}">
      <dsp:nvSpPr>
        <dsp:cNvPr id="0" name=""/>
        <dsp:cNvSpPr/>
      </dsp:nvSpPr>
      <dsp:spPr>
        <a:xfrm>
          <a:off x="0" y="961709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0CEAC-5D4B-4372-B2A4-DD8B18D94229}">
      <dsp:nvSpPr>
        <dsp:cNvPr id="0" name=""/>
        <dsp:cNvSpPr/>
      </dsp:nvSpPr>
      <dsp:spPr>
        <a:xfrm>
          <a:off x="232297" y="1134492"/>
          <a:ext cx="422359" cy="422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C84EE-7DC2-4E5F-99B0-D1D22E09E3F9}">
      <dsp:nvSpPr>
        <dsp:cNvPr id="0" name=""/>
        <dsp:cNvSpPr/>
      </dsp:nvSpPr>
      <dsp:spPr>
        <a:xfrm>
          <a:off x="886954" y="961709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Rockwell Nova" panose="02060503020205020403" pitchFamily="18" charset="0"/>
            </a:rPr>
            <a:t>Fetch some data, create a provider and a component.</a:t>
          </a:r>
        </a:p>
      </dsp:txBody>
      <dsp:txXfrm>
        <a:off x="886954" y="961709"/>
        <a:ext cx="5357037" cy="767925"/>
      </dsp:txXfrm>
    </dsp:sp>
    <dsp:sp modelId="{1533C46F-F6AC-4B62-973C-595EDB7B69BE}">
      <dsp:nvSpPr>
        <dsp:cNvPr id="0" name=""/>
        <dsp:cNvSpPr/>
      </dsp:nvSpPr>
      <dsp:spPr>
        <a:xfrm>
          <a:off x="0" y="1921616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531CC-F7EE-450D-8406-F5DB903776C8}">
      <dsp:nvSpPr>
        <dsp:cNvPr id="0" name=""/>
        <dsp:cNvSpPr/>
      </dsp:nvSpPr>
      <dsp:spPr>
        <a:xfrm>
          <a:off x="232297" y="2094399"/>
          <a:ext cx="422359" cy="422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7A6E-673B-41E3-9601-E7AE4B00C661}">
      <dsp:nvSpPr>
        <dsp:cNvPr id="0" name=""/>
        <dsp:cNvSpPr/>
      </dsp:nvSpPr>
      <dsp:spPr>
        <a:xfrm>
          <a:off x="886954" y="1921616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Rockwell Nova" panose="02060503020205020403" pitchFamily="18" charset="0"/>
            </a:rPr>
            <a:t>Write unit tests.</a:t>
          </a:r>
        </a:p>
      </dsp:txBody>
      <dsp:txXfrm>
        <a:off x="886954" y="1921616"/>
        <a:ext cx="5357037" cy="767925"/>
      </dsp:txXfrm>
    </dsp:sp>
    <dsp:sp modelId="{3CC5B3A1-33CA-4252-9D4D-C2C04314DFC3}">
      <dsp:nvSpPr>
        <dsp:cNvPr id="0" name=""/>
        <dsp:cNvSpPr/>
      </dsp:nvSpPr>
      <dsp:spPr>
        <a:xfrm>
          <a:off x="0" y="2881523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FD12E-C22C-447C-883B-168269F444DB}">
      <dsp:nvSpPr>
        <dsp:cNvPr id="0" name=""/>
        <dsp:cNvSpPr/>
      </dsp:nvSpPr>
      <dsp:spPr>
        <a:xfrm>
          <a:off x="232297" y="3054306"/>
          <a:ext cx="422359" cy="422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CE2A5-2D2C-4D28-981F-0EE22DC43251}">
      <dsp:nvSpPr>
        <dsp:cNvPr id="0" name=""/>
        <dsp:cNvSpPr/>
      </dsp:nvSpPr>
      <dsp:spPr>
        <a:xfrm>
          <a:off x="886954" y="2881523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Rockwell Nova" panose="02060503020205020403" pitchFamily="18" charset="0"/>
            </a:rPr>
            <a:t>Add more features, piece by piece.</a:t>
          </a:r>
        </a:p>
      </dsp:txBody>
      <dsp:txXfrm>
        <a:off x="886954" y="2881523"/>
        <a:ext cx="5357037" cy="767925"/>
      </dsp:txXfrm>
    </dsp:sp>
    <dsp:sp modelId="{F661F239-12EB-4542-9DAD-AA9E8B9B2467}">
      <dsp:nvSpPr>
        <dsp:cNvPr id="0" name=""/>
        <dsp:cNvSpPr/>
      </dsp:nvSpPr>
      <dsp:spPr>
        <a:xfrm>
          <a:off x="0" y="3841430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31791-CD68-4B82-A3BD-ADA9417AF196}">
      <dsp:nvSpPr>
        <dsp:cNvPr id="0" name=""/>
        <dsp:cNvSpPr/>
      </dsp:nvSpPr>
      <dsp:spPr>
        <a:xfrm>
          <a:off x="232297" y="4014213"/>
          <a:ext cx="422359" cy="422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748A0-9534-499A-9CC9-0F77A1C073C7}">
      <dsp:nvSpPr>
        <dsp:cNvPr id="0" name=""/>
        <dsp:cNvSpPr/>
      </dsp:nvSpPr>
      <dsp:spPr>
        <a:xfrm>
          <a:off x="886954" y="3841430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Rockwell Nova" panose="02060503020205020403" pitchFamily="18" charset="0"/>
            </a:rPr>
            <a:t>Refactor frequently to keep the code maintainable.</a:t>
          </a:r>
        </a:p>
      </dsp:txBody>
      <dsp:txXfrm>
        <a:off x="886954" y="3841430"/>
        <a:ext cx="5357037" cy="767925"/>
      </dsp:txXfrm>
    </dsp:sp>
    <dsp:sp modelId="{62F11725-D32E-4B22-9AF2-78072B657356}">
      <dsp:nvSpPr>
        <dsp:cNvPr id="0" name=""/>
        <dsp:cNvSpPr/>
      </dsp:nvSpPr>
      <dsp:spPr>
        <a:xfrm>
          <a:off x="0" y="4801337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59792-7685-450D-877D-B666A0B6B517}">
      <dsp:nvSpPr>
        <dsp:cNvPr id="0" name=""/>
        <dsp:cNvSpPr/>
      </dsp:nvSpPr>
      <dsp:spPr>
        <a:xfrm>
          <a:off x="232297" y="4974120"/>
          <a:ext cx="422359" cy="4223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50088-8362-45EC-A20A-740D0FD1C388}">
      <dsp:nvSpPr>
        <dsp:cNvPr id="0" name=""/>
        <dsp:cNvSpPr/>
      </dsp:nvSpPr>
      <dsp:spPr>
        <a:xfrm>
          <a:off x="886954" y="4801337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Rockwell Nova" panose="02060503020205020403" pitchFamily="18" charset="0"/>
            </a:rPr>
            <a:t>As soon as possible, split up the work among everyone on your team!</a:t>
          </a:r>
        </a:p>
      </dsp:txBody>
      <dsp:txXfrm>
        <a:off x="886954" y="4801337"/>
        <a:ext cx="5357037" cy="767925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6C60D-BCCA-40D9-AA5C-F20870AEB1E8}">
      <dsp:nvSpPr>
        <dsp:cNvPr id="0" name=""/>
        <dsp:cNvSpPr/>
      </dsp:nvSpPr>
      <dsp:spPr>
        <a:xfrm>
          <a:off x="0" y="68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F0AFE-5EA9-405A-8C82-0482D6859B06}">
      <dsp:nvSpPr>
        <dsp:cNvPr id="0" name=""/>
        <dsp:cNvSpPr/>
      </dsp:nvSpPr>
      <dsp:spPr>
        <a:xfrm>
          <a:off x="481381" y="358732"/>
          <a:ext cx="875239" cy="875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C4A64-3FDD-4DAB-BB44-834823409BBE}">
      <dsp:nvSpPr>
        <dsp:cNvPr id="0" name=""/>
        <dsp:cNvSpPr/>
      </dsp:nvSpPr>
      <dsp:spPr>
        <a:xfrm>
          <a:off x="1838002" y="68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Rockwell Nova" panose="02060503020205020403" pitchFamily="18" charset="0"/>
            </a:rPr>
            <a:t>Separate complex data structures into multiple contexts</a:t>
          </a:r>
        </a:p>
      </dsp:txBody>
      <dsp:txXfrm>
        <a:off x="1838002" y="680"/>
        <a:ext cx="4405989" cy="1591344"/>
      </dsp:txXfrm>
    </dsp:sp>
    <dsp:sp modelId="{253A15C3-7306-4E7D-A115-6251D8807D6D}">
      <dsp:nvSpPr>
        <dsp:cNvPr id="0" name=""/>
        <dsp:cNvSpPr/>
      </dsp:nvSpPr>
      <dsp:spPr>
        <a:xfrm>
          <a:off x="0" y="198986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25630-2E68-4CE6-856E-C43E4028572B}">
      <dsp:nvSpPr>
        <dsp:cNvPr id="0" name=""/>
        <dsp:cNvSpPr/>
      </dsp:nvSpPr>
      <dsp:spPr>
        <a:xfrm>
          <a:off x="481381" y="2347912"/>
          <a:ext cx="875239" cy="875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17D0B-06CD-4DB0-8DC5-4EB0ED3A98E3}">
      <dsp:nvSpPr>
        <dsp:cNvPr id="0" name=""/>
        <dsp:cNvSpPr/>
      </dsp:nvSpPr>
      <dsp:spPr>
        <a:xfrm>
          <a:off x="1838002" y="198986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Rockwell Nova" panose="02060503020205020403" pitchFamily="18" charset="0"/>
            </a:rPr>
            <a:t>Break up “sections” of code into custom hooks</a:t>
          </a:r>
        </a:p>
      </dsp:txBody>
      <dsp:txXfrm>
        <a:off x="1838002" y="1989860"/>
        <a:ext cx="4405989" cy="1591344"/>
      </dsp:txXfrm>
    </dsp:sp>
    <dsp:sp modelId="{147B1E97-720C-42FD-A4F7-B6C89CC805EC}">
      <dsp:nvSpPr>
        <dsp:cNvPr id="0" name=""/>
        <dsp:cNvSpPr/>
      </dsp:nvSpPr>
      <dsp:spPr>
        <a:xfrm>
          <a:off x="0" y="397904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C8DB0-1498-4FD6-8164-54C2EEF78A7F}">
      <dsp:nvSpPr>
        <dsp:cNvPr id="0" name=""/>
        <dsp:cNvSpPr/>
      </dsp:nvSpPr>
      <dsp:spPr>
        <a:xfrm>
          <a:off x="481381" y="4337093"/>
          <a:ext cx="875239" cy="875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9D77C-F402-479D-A590-306542CE7688}">
      <dsp:nvSpPr>
        <dsp:cNvPr id="0" name=""/>
        <dsp:cNvSpPr/>
      </dsp:nvSpPr>
      <dsp:spPr>
        <a:xfrm>
          <a:off x="1838002" y="397904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Rockwell Nova" panose="02060503020205020403" pitchFamily="18" charset="0"/>
            </a:rPr>
            <a:t>Break up components when they get complicated</a:t>
          </a:r>
        </a:p>
      </dsp:txBody>
      <dsp:txXfrm>
        <a:off x="1838002" y="3979040"/>
        <a:ext cx="4405989" cy="15913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60066A-B094-9540-A6EF-6338B91738F1}">
      <dsp:nvSpPr>
        <dsp:cNvPr id="0" name=""/>
        <dsp:cNvSpPr/>
      </dsp:nvSpPr>
      <dsp:spPr>
        <a:xfrm>
          <a:off x="0" y="0"/>
          <a:ext cx="4274820" cy="14001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Rockwell Nova" panose="02060503020205020403" pitchFamily="18" charset="0"/>
            </a:rPr>
            <a:t>The answers are never “one size fits all”</a:t>
          </a:r>
        </a:p>
      </dsp:txBody>
      <dsp:txXfrm>
        <a:off x="41010" y="41010"/>
        <a:ext cx="2763922" cy="1318155"/>
      </dsp:txXfrm>
    </dsp:sp>
    <dsp:sp modelId="{C6BA4B40-4194-2C44-AF1F-703A71632CBF}">
      <dsp:nvSpPr>
        <dsp:cNvPr id="0" name=""/>
        <dsp:cNvSpPr/>
      </dsp:nvSpPr>
      <dsp:spPr>
        <a:xfrm>
          <a:off x="377190" y="1633537"/>
          <a:ext cx="4274820" cy="14001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Rockwell Nova" panose="02060503020205020403" pitchFamily="18" charset="0"/>
            </a:rPr>
            <a:t>We’ll go over the building blocks</a:t>
          </a:r>
        </a:p>
      </dsp:txBody>
      <dsp:txXfrm>
        <a:off x="418200" y="1674547"/>
        <a:ext cx="2905497" cy="1318155"/>
      </dsp:txXfrm>
    </dsp:sp>
    <dsp:sp modelId="{032632A2-08BD-0A42-8F49-7A8F669789A6}">
      <dsp:nvSpPr>
        <dsp:cNvPr id="0" name=""/>
        <dsp:cNvSpPr/>
      </dsp:nvSpPr>
      <dsp:spPr>
        <a:xfrm>
          <a:off x="754380" y="3267075"/>
          <a:ext cx="4274820" cy="140017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bg1"/>
              </a:solidFill>
              <a:latin typeface="Rockwell Nova" panose="02060503020205020403" pitchFamily="18" charset="0"/>
            </a:rPr>
            <a:t>Then we’ll discuss combining them</a:t>
          </a:r>
        </a:p>
      </dsp:txBody>
      <dsp:txXfrm>
        <a:off x="795390" y="3308085"/>
        <a:ext cx="2905497" cy="1318155"/>
      </dsp:txXfrm>
    </dsp:sp>
    <dsp:sp modelId="{5D6A9F9A-CE2C-D145-BDC6-D4ACD4473B6C}">
      <dsp:nvSpPr>
        <dsp:cNvPr id="0" name=""/>
        <dsp:cNvSpPr/>
      </dsp:nvSpPr>
      <dsp:spPr>
        <a:xfrm>
          <a:off x="3364707" y="1061799"/>
          <a:ext cx="910113" cy="91011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schemeClr val="bg1"/>
            </a:solidFill>
            <a:latin typeface="Rockwell Nova" panose="02060503020205020403" pitchFamily="18" charset="0"/>
          </a:endParaRPr>
        </a:p>
      </dsp:txBody>
      <dsp:txXfrm>
        <a:off x="3569482" y="1061799"/>
        <a:ext cx="500563" cy="684860"/>
      </dsp:txXfrm>
    </dsp:sp>
    <dsp:sp modelId="{E56BC8A7-9639-7644-93FB-1F603B534A13}">
      <dsp:nvSpPr>
        <dsp:cNvPr id="0" name=""/>
        <dsp:cNvSpPr/>
      </dsp:nvSpPr>
      <dsp:spPr>
        <a:xfrm>
          <a:off x="3741897" y="2686002"/>
          <a:ext cx="910113" cy="91011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solidFill>
              <a:schemeClr val="bg1"/>
            </a:solidFill>
            <a:latin typeface="Rockwell Nova" panose="02060503020205020403" pitchFamily="18" charset="0"/>
          </a:endParaRPr>
        </a:p>
      </dsp:txBody>
      <dsp:txXfrm>
        <a:off x="3946672" y="2686002"/>
        <a:ext cx="500563" cy="6848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8DFA1-9C24-324A-B2A3-F8D756E58322}">
      <dsp:nvSpPr>
        <dsp:cNvPr id="0" name=""/>
        <dsp:cNvSpPr/>
      </dsp:nvSpPr>
      <dsp:spPr>
        <a:xfrm>
          <a:off x="0" y="394145"/>
          <a:ext cx="6046132" cy="118228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i="0" kern="1200" dirty="0">
              <a:latin typeface="Rockwell Nova" panose="02060503020205020403" pitchFamily="18" charset="0"/>
            </a:rPr>
            <a:t>State Management</a:t>
          </a:r>
        </a:p>
      </dsp:txBody>
      <dsp:txXfrm>
        <a:off x="57714" y="451859"/>
        <a:ext cx="5930704" cy="1066857"/>
      </dsp:txXfrm>
    </dsp:sp>
    <dsp:sp modelId="{0EADAABF-B5AA-1247-9F37-CBD63C0F5FF1}">
      <dsp:nvSpPr>
        <dsp:cNvPr id="0" name=""/>
        <dsp:cNvSpPr/>
      </dsp:nvSpPr>
      <dsp:spPr>
        <a:xfrm>
          <a:off x="0" y="1711790"/>
          <a:ext cx="6046132" cy="118228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i="0" kern="1200" dirty="0">
              <a:latin typeface="Rockwell Nova" panose="02060503020205020403" pitchFamily="18" charset="0"/>
            </a:rPr>
            <a:t>State Buckets</a:t>
          </a:r>
        </a:p>
      </dsp:txBody>
      <dsp:txXfrm>
        <a:off x="57714" y="1769504"/>
        <a:ext cx="5930704" cy="1066857"/>
      </dsp:txXfrm>
    </dsp:sp>
    <dsp:sp modelId="{08C47B1F-C14A-0D4E-82D0-90116C4E581E}">
      <dsp:nvSpPr>
        <dsp:cNvPr id="0" name=""/>
        <dsp:cNvSpPr/>
      </dsp:nvSpPr>
      <dsp:spPr>
        <a:xfrm>
          <a:off x="0" y="3029435"/>
          <a:ext cx="6046132" cy="118228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i="0" kern="1200" dirty="0">
              <a:latin typeface="Rockwell Nova" panose="02060503020205020403" pitchFamily="18" charset="0"/>
            </a:rPr>
            <a:t>Composition</a:t>
          </a:r>
        </a:p>
      </dsp:txBody>
      <dsp:txXfrm>
        <a:off x="57714" y="3087149"/>
        <a:ext cx="5930704" cy="10668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FE26D-9456-2D42-B03B-243461B5D283}">
      <dsp:nvSpPr>
        <dsp:cNvPr id="0" name=""/>
        <dsp:cNvSpPr/>
      </dsp:nvSpPr>
      <dsp:spPr>
        <a:xfrm>
          <a:off x="336463" y="0"/>
          <a:ext cx="5571065" cy="557106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FB7B2E-4C65-ED43-81C6-92F36AD0E880}">
      <dsp:nvSpPr>
        <dsp:cNvPr id="0" name=""/>
        <dsp:cNvSpPr/>
      </dsp:nvSpPr>
      <dsp:spPr>
        <a:xfrm>
          <a:off x="865714" y="529251"/>
          <a:ext cx="2172715" cy="2172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Props</a:t>
          </a:r>
        </a:p>
      </dsp:txBody>
      <dsp:txXfrm>
        <a:off x="971777" y="635314"/>
        <a:ext cx="1960589" cy="1960589"/>
      </dsp:txXfrm>
    </dsp:sp>
    <dsp:sp modelId="{E6BE2217-8FAE-BD49-9002-A08B3328DAC9}">
      <dsp:nvSpPr>
        <dsp:cNvPr id="0" name=""/>
        <dsp:cNvSpPr/>
      </dsp:nvSpPr>
      <dsp:spPr>
        <a:xfrm>
          <a:off x="3205561" y="529251"/>
          <a:ext cx="2172715" cy="21727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Derived Variables</a:t>
          </a:r>
        </a:p>
      </dsp:txBody>
      <dsp:txXfrm>
        <a:off x="3311624" y="635314"/>
        <a:ext cx="1960589" cy="1960589"/>
      </dsp:txXfrm>
    </dsp:sp>
    <dsp:sp modelId="{A0F021E9-0761-B349-819E-E83E36948A04}">
      <dsp:nvSpPr>
        <dsp:cNvPr id="0" name=""/>
        <dsp:cNvSpPr/>
      </dsp:nvSpPr>
      <dsp:spPr>
        <a:xfrm>
          <a:off x="865714" y="2869098"/>
          <a:ext cx="2172715" cy="2172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 err="1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useState</a:t>
          </a:r>
          <a:endParaRPr lang="en-US" sz="2900" b="0" i="0" kern="1200" dirty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sp:txBody>
      <dsp:txXfrm>
        <a:off x="971777" y="2975161"/>
        <a:ext cx="1960589" cy="1960589"/>
      </dsp:txXfrm>
    </dsp:sp>
    <dsp:sp modelId="{009F2D1A-AC13-2247-8E89-AF26D569D630}">
      <dsp:nvSpPr>
        <dsp:cNvPr id="0" name=""/>
        <dsp:cNvSpPr/>
      </dsp:nvSpPr>
      <dsp:spPr>
        <a:xfrm>
          <a:off x="3205561" y="2869098"/>
          <a:ext cx="2172715" cy="2172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use-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Reducer</a:t>
          </a:r>
        </a:p>
      </dsp:txBody>
      <dsp:txXfrm>
        <a:off x="3311624" y="2975161"/>
        <a:ext cx="1960589" cy="19605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746E0-9B76-4B93-9D6E-EF411AC07E5C}">
      <dsp:nvSpPr>
        <dsp:cNvPr id="0" name=""/>
        <dsp:cNvSpPr/>
      </dsp:nvSpPr>
      <dsp:spPr>
        <a:xfrm>
          <a:off x="614709" y="695218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41E9E-64B6-47DA-A9C8-972F44C072A3}">
      <dsp:nvSpPr>
        <dsp:cNvPr id="0" name=""/>
        <dsp:cNvSpPr/>
      </dsp:nvSpPr>
      <dsp:spPr>
        <a:xfrm>
          <a:off x="994959" y="1075468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0BF59-72DF-4AB7-B29B-EB2CF80F0A69}">
      <dsp:nvSpPr>
        <dsp:cNvPr id="0" name=""/>
        <dsp:cNvSpPr/>
      </dsp:nvSpPr>
      <dsp:spPr>
        <a:xfrm>
          <a:off x="44334" y="3035218"/>
          <a:ext cx="2925000" cy="109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latin typeface="Rockwell Nova" panose="02060503020205020403" pitchFamily="18" charset="0"/>
            </a:rPr>
            <a:t>A state machine for more complex state</a:t>
          </a:r>
        </a:p>
      </dsp:txBody>
      <dsp:txXfrm>
        <a:off x="44334" y="3035218"/>
        <a:ext cx="2925000" cy="1099084"/>
      </dsp:txXfrm>
    </dsp:sp>
    <dsp:sp modelId="{9A3A38DD-4CB0-4CFF-8A88-CE84F842F043}">
      <dsp:nvSpPr>
        <dsp:cNvPr id="0" name=""/>
        <dsp:cNvSpPr/>
      </dsp:nvSpPr>
      <dsp:spPr>
        <a:xfrm>
          <a:off x="4310256" y="695218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FAA49-BC5F-411F-AA0B-E4DF3607D2D9}">
      <dsp:nvSpPr>
        <dsp:cNvPr id="0" name=""/>
        <dsp:cNvSpPr/>
      </dsp:nvSpPr>
      <dsp:spPr>
        <a:xfrm>
          <a:off x="4690506" y="1075468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416C6D-7992-4433-B3AF-5FE55395FE15}">
      <dsp:nvSpPr>
        <dsp:cNvPr id="0" name=""/>
        <dsp:cNvSpPr/>
      </dsp:nvSpPr>
      <dsp:spPr>
        <a:xfrm>
          <a:off x="3481209" y="3035218"/>
          <a:ext cx="3442344" cy="109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latin typeface="Rockwell Nova" panose="02060503020205020403" pitchFamily="18" charset="0"/>
            </a:rPr>
            <a:t>Useful for changing multiple interconnected variables in lock-step</a:t>
          </a:r>
        </a:p>
      </dsp:txBody>
      <dsp:txXfrm>
        <a:off x="3481209" y="3035218"/>
        <a:ext cx="3442344" cy="1099084"/>
      </dsp:txXfrm>
    </dsp:sp>
    <dsp:sp modelId="{E49DFA90-B203-4DF0-9357-4ED725CA85CA}">
      <dsp:nvSpPr>
        <dsp:cNvPr id="0" name=""/>
        <dsp:cNvSpPr/>
      </dsp:nvSpPr>
      <dsp:spPr>
        <a:xfrm>
          <a:off x="8005803" y="695218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03C97-A30C-4F7C-A45F-01B157EF8F9B}">
      <dsp:nvSpPr>
        <dsp:cNvPr id="0" name=""/>
        <dsp:cNvSpPr/>
      </dsp:nvSpPr>
      <dsp:spPr>
        <a:xfrm>
          <a:off x="8386053" y="1075468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B664C-FF81-49AC-8710-3F93E6B5DB44}">
      <dsp:nvSpPr>
        <dsp:cNvPr id="0" name=""/>
        <dsp:cNvSpPr/>
      </dsp:nvSpPr>
      <dsp:spPr>
        <a:xfrm>
          <a:off x="7435428" y="3035218"/>
          <a:ext cx="2925000" cy="10990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latin typeface="Rockwell Nova" panose="02060503020205020403" pitchFamily="18" charset="0"/>
            </a:rPr>
            <a:t>API intimidates some people, but it’s not that hard (once you learn!).</a:t>
          </a:r>
        </a:p>
      </dsp:txBody>
      <dsp:txXfrm>
        <a:off x="7435428" y="3035218"/>
        <a:ext cx="2925000" cy="10990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ECEE1-E8B7-4FC5-87CD-3D8CDFE17D69}">
      <dsp:nvSpPr>
        <dsp:cNvPr id="0" name=""/>
        <dsp:cNvSpPr/>
      </dsp:nvSpPr>
      <dsp:spPr>
        <a:xfrm>
          <a:off x="0" y="68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E211D-F9BB-4045-95C8-C38002202833}">
      <dsp:nvSpPr>
        <dsp:cNvPr id="0" name=""/>
        <dsp:cNvSpPr/>
      </dsp:nvSpPr>
      <dsp:spPr>
        <a:xfrm>
          <a:off x="481381" y="358732"/>
          <a:ext cx="875239" cy="875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98EE2-C545-49D8-BF4F-DDD1048EEA2D}">
      <dsp:nvSpPr>
        <dsp:cNvPr id="0" name=""/>
        <dsp:cNvSpPr/>
      </dsp:nvSpPr>
      <dsp:spPr>
        <a:xfrm>
          <a:off x="1838002" y="68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Rockwell Nova" panose="02060503020205020403" pitchFamily="18" charset="0"/>
            </a:rPr>
            <a:t>Custom Hooks</a:t>
          </a:r>
        </a:p>
      </dsp:txBody>
      <dsp:txXfrm>
        <a:off x="1838002" y="680"/>
        <a:ext cx="4405989" cy="1591344"/>
      </dsp:txXfrm>
    </dsp:sp>
    <dsp:sp modelId="{AFB69B28-7272-4728-96BA-D7578DC4C6CA}">
      <dsp:nvSpPr>
        <dsp:cNvPr id="0" name=""/>
        <dsp:cNvSpPr/>
      </dsp:nvSpPr>
      <dsp:spPr>
        <a:xfrm>
          <a:off x="0" y="1982381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73B0A-AF9E-4375-BD23-7FC4DD9055DB}">
      <dsp:nvSpPr>
        <dsp:cNvPr id="0" name=""/>
        <dsp:cNvSpPr/>
      </dsp:nvSpPr>
      <dsp:spPr>
        <a:xfrm>
          <a:off x="481381" y="2347912"/>
          <a:ext cx="875239" cy="875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7A8B-3A6B-46B1-9C3D-0B057AB8F679}">
      <dsp:nvSpPr>
        <dsp:cNvPr id="0" name=""/>
        <dsp:cNvSpPr/>
      </dsp:nvSpPr>
      <dsp:spPr>
        <a:xfrm>
          <a:off x="1838002" y="198986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Rockwell Nova" panose="02060503020205020403" pitchFamily="18" charset="0"/>
            </a:rPr>
            <a:t>Contexts</a:t>
          </a:r>
        </a:p>
      </dsp:txBody>
      <dsp:txXfrm>
        <a:off x="1838002" y="1989860"/>
        <a:ext cx="4405989" cy="1591344"/>
      </dsp:txXfrm>
    </dsp:sp>
    <dsp:sp modelId="{5831A871-B99F-42CD-B81B-6C58CFF7B455}">
      <dsp:nvSpPr>
        <dsp:cNvPr id="0" name=""/>
        <dsp:cNvSpPr/>
      </dsp:nvSpPr>
      <dsp:spPr>
        <a:xfrm>
          <a:off x="0" y="397904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854F6-8042-4398-8ACC-1B3821631F06}">
      <dsp:nvSpPr>
        <dsp:cNvPr id="0" name=""/>
        <dsp:cNvSpPr/>
      </dsp:nvSpPr>
      <dsp:spPr>
        <a:xfrm>
          <a:off x="481381" y="4337093"/>
          <a:ext cx="875239" cy="875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3EB793-FA42-494F-801D-B21906560F4B}">
      <dsp:nvSpPr>
        <dsp:cNvPr id="0" name=""/>
        <dsp:cNvSpPr/>
      </dsp:nvSpPr>
      <dsp:spPr>
        <a:xfrm>
          <a:off x="1838002" y="397904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Rockwell Nova" panose="02060503020205020403" pitchFamily="18" charset="0"/>
            </a:rPr>
            <a:t>Other State Buckets</a:t>
          </a:r>
        </a:p>
      </dsp:txBody>
      <dsp:txXfrm>
        <a:off x="1838002" y="3979040"/>
        <a:ext cx="4405989" cy="15913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96EE1-145D-814C-AA8F-C55B0E05FB18}">
      <dsp:nvSpPr>
        <dsp:cNvPr id="0" name=""/>
        <dsp:cNvSpPr/>
      </dsp:nvSpPr>
      <dsp:spPr>
        <a:xfrm>
          <a:off x="0" y="3098440"/>
          <a:ext cx="5361216" cy="2032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Rockwell Nova" panose="02060503020205020403" pitchFamily="18" charset="0"/>
            </a:rPr>
            <a:t>You still need to decide how to organize state variables inside your context bucket:</a:t>
          </a:r>
        </a:p>
      </dsp:txBody>
      <dsp:txXfrm>
        <a:off x="0" y="3098440"/>
        <a:ext cx="5361216" cy="1097772"/>
      </dsp:txXfrm>
    </dsp:sp>
    <dsp:sp modelId="{DD5C583B-C5D8-C74E-8030-A7964A50552E}">
      <dsp:nvSpPr>
        <dsp:cNvPr id="0" name=""/>
        <dsp:cNvSpPr/>
      </dsp:nvSpPr>
      <dsp:spPr>
        <a:xfrm>
          <a:off x="0" y="4155555"/>
          <a:ext cx="1340304" cy="9351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Rockwell Nova" panose="02060503020205020403" pitchFamily="18" charset="0"/>
            </a:rPr>
            <a:t>Props</a:t>
          </a:r>
        </a:p>
      </dsp:txBody>
      <dsp:txXfrm>
        <a:off x="0" y="4155555"/>
        <a:ext cx="1340304" cy="935139"/>
      </dsp:txXfrm>
    </dsp:sp>
    <dsp:sp modelId="{27AE4E09-BA7D-CB47-9D35-42394DEEF852}">
      <dsp:nvSpPr>
        <dsp:cNvPr id="0" name=""/>
        <dsp:cNvSpPr/>
      </dsp:nvSpPr>
      <dsp:spPr>
        <a:xfrm>
          <a:off x="1340304" y="4155555"/>
          <a:ext cx="1340304" cy="9351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Rockwell Nova" panose="02060503020205020403" pitchFamily="18" charset="0"/>
            </a:rPr>
            <a:t>Derived State</a:t>
          </a:r>
        </a:p>
      </dsp:txBody>
      <dsp:txXfrm>
        <a:off x="1340304" y="4155555"/>
        <a:ext cx="1340304" cy="935139"/>
      </dsp:txXfrm>
    </dsp:sp>
    <dsp:sp modelId="{69358942-47B3-E240-A7E1-8A2B9543CB08}">
      <dsp:nvSpPr>
        <dsp:cNvPr id="0" name=""/>
        <dsp:cNvSpPr/>
      </dsp:nvSpPr>
      <dsp:spPr>
        <a:xfrm>
          <a:off x="2680608" y="4155555"/>
          <a:ext cx="1340304" cy="9351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Rockwell Nova" panose="02060503020205020403" pitchFamily="18" charset="0"/>
            </a:rPr>
            <a:t>useState</a:t>
          </a:r>
        </a:p>
      </dsp:txBody>
      <dsp:txXfrm>
        <a:off x="2680608" y="4155555"/>
        <a:ext cx="1340304" cy="935139"/>
      </dsp:txXfrm>
    </dsp:sp>
    <dsp:sp modelId="{91445892-C10D-224A-B712-5B82FCB81D23}">
      <dsp:nvSpPr>
        <dsp:cNvPr id="0" name=""/>
        <dsp:cNvSpPr/>
      </dsp:nvSpPr>
      <dsp:spPr>
        <a:xfrm>
          <a:off x="4020911" y="4155555"/>
          <a:ext cx="1340304" cy="9351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Rockwell Nova" panose="02060503020205020403" pitchFamily="18" charset="0"/>
            </a:rPr>
            <a:t>useReducer</a:t>
          </a:r>
        </a:p>
      </dsp:txBody>
      <dsp:txXfrm>
        <a:off x="4020911" y="4155555"/>
        <a:ext cx="1340304" cy="935139"/>
      </dsp:txXfrm>
    </dsp:sp>
    <dsp:sp modelId="{F0DAA496-8056-6A45-87BD-7F45C10ECC2F}">
      <dsp:nvSpPr>
        <dsp:cNvPr id="0" name=""/>
        <dsp:cNvSpPr/>
      </dsp:nvSpPr>
      <dsp:spPr>
        <a:xfrm rot="10800000">
          <a:off x="0" y="2314"/>
          <a:ext cx="5361216" cy="312661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Rockwell Nova" panose="02060503020205020403" pitchFamily="18" charset="0"/>
            </a:rPr>
            <a:t>But contexts can </a:t>
          </a:r>
          <a:r>
            <a:rPr lang="en-US" sz="1800" b="0" i="1" kern="1200" dirty="0">
              <a:latin typeface="Rockwell Nova" panose="02060503020205020403" pitchFamily="18" charset="0"/>
            </a:rPr>
            <a:t>contain</a:t>
          </a:r>
          <a:r>
            <a:rPr lang="en-US" sz="1800" b="0" i="0" kern="1200" dirty="0">
              <a:latin typeface="Rockwell Nova" panose="02060503020205020403" pitchFamily="18" charset="0"/>
            </a:rPr>
            <a:t> state managers.</a:t>
          </a:r>
        </a:p>
      </dsp:txBody>
      <dsp:txXfrm rot="10800000">
        <a:off x="0" y="2314"/>
        <a:ext cx="5361216" cy="20315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7EF57-295D-4623-8CAE-60D6754C7B30}">
      <dsp:nvSpPr>
        <dsp:cNvPr id="0" name=""/>
        <dsp:cNvSpPr/>
      </dsp:nvSpPr>
      <dsp:spPr>
        <a:xfrm>
          <a:off x="872041" y="509951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2768C1-D736-47C8-9E07-D243993EB376}">
      <dsp:nvSpPr>
        <dsp:cNvPr id="0" name=""/>
        <dsp:cNvSpPr/>
      </dsp:nvSpPr>
      <dsp:spPr>
        <a:xfrm>
          <a:off x="307380" y="1789530"/>
          <a:ext cx="2053312" cy="1087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accent2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URL Query String</a:t>
          </a:r>
        </a:p>
      </dsp:txBody>
      <dsp:txXfrm>
        <a:off x="307380" y="1789530"/>
        <a:ext cx="2053312" cy="1087954"/>
      </dsp:txXfrm>
    </dsp:sp>
    <dsp:sp modelId="{6EB33995-DE7C-48AD-AD52-7450764D189B}">
      <dsp:nvSpPr>
        <dsp:cNvPr id="0" name=""/>
        <dsp:cNvSpPr/>
      </dsp:nvSpPr>
      <dsp:spPr>
        <a:xfrm>
          <a:off x="3284683" y="509951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7276C-A962-44E8-905F-2EDE73C28DF1}">
      <dsp:nvSpPr>
        <dsp:cNvPr id="0" name=""/>
        <dsp:cNvSpPr/>
      </dsp:nvSpPr>
      <dsp:spPr>
        <a:xfrm>
          <a:off x="2720022" y="1789530"/>
          <a:ext cx="2053312" cy="1087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accent3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Local-Type Storage</a:t>
          </a:r>
        </a:p>
      </dsp:txBody>
      <dsp:txXfrm>
        <a:off x="2720022" y="1789530"/>
        <a:ext cx="2053312" cy="1087954"/>
      </dsp:txXfrm>
    </dsp:sp>
    <dsp:sp modelId="{26B43DF6-6408-4720-A828-5F34045CF5CE}">
      <dsp:nvSpPr>
        <dsp:cNvPr id="0" name=""/>
        <dsp:cNvSpPr/>
      </dsp:nvSpPr>
      <dsp:spPr>
        <a:xfrm>
          <a:off x="5697325" y="509951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62E249-F05F-4DC9-AC0D-6BF7EA4C0C33}">
      <dsp:nvSpPr>
        <dsp:cNvPr id="0" name=""/>
        <dsp:cNvSpPr/>
      </dsp:nvSpPr>
      <dsp:spPr>
        <a:xfrm>
          <a:off x="5132664" y="1789530"/>
          <a:ext cx="2053312" cy="1087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accent4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State Libraries</a:t>
          </a:r>
        </a:p>
      </dsp:txBody>
      <dsp:txXfrm>
        <a:off x="5132664" y="1789530"/>
        <a:ext cx="2053312" cy="1087954"/>
      </dsp:txXfrm>
    </dsp:sp>
    <dsp:sp modelId="{E0B257E4-36D0-4254-93A8-6BC1AEA51A82}">
      <dsp:nvSpPr>
        <dsp:cNvPr id="0" name=""/>
        <dsp:cNvSpPr/>
      </dsp:nvSpPr>
      <dsp:spPr>
        <a:xfrm>
          <a:off x="8109967" y="509951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647075-D096-4BA0-9E1B-9E476622DAB5}">
      <dsp:nvSpPr>
        <dsp:cNvPr id="0" name=""/>
        <dsp:cNvSpPr/>
      </dsp:nvSpPr>
      <dsp:spPr>
        <a:xfrm>
          <a:off x="7545307" y="1789530"/>
          <a:ext cx="2053312" cy="10879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solidFill>
                <a:schemeClr val="accent5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API/Browser Network Cache</a:t>
          </a:r>
        </a:p>
      </dsp:txBody>
      <dsp:txXfrm>
        <a:off x="7545307" y="1789530"/>
        <a:ext cx="2053312" cy="108795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3CB73-257F-824C-91B8-0265E1D9EBE1}">
      <dsp:nvSpPr>
        <dsp:cNvPr id="0" name=""/>
        <dsp:cNvSpPr/>
      </dsp:nvSpPr>
      <dsp:spPr>
        <a:xfrm>
          <a:off x="0" y="0"/>
          <a:ext cx="624399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9EF15D-0AF3-1945-8200-38CEAA984110}">
      <dsp:nvSpPr>
        <dsp:cNvPr id="0" name=""/>
        <dsp:cNvSpPr/>
      </dsp:nvSpPr>
      <dsp:spPr>
        <a:xfrm>
          <a:off x="0" y="0"/>
          <a:ext cx="6243991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Display Components</a:t>
          </a:r>
        </a:p>
      </dsp:txBody>
      <dsp:txXfrm>
        <a:off x="0" y="0"/>
        <a:ext cx="6243991" cy="1392766"/>
      </dsp:txXfrm>
    </dsp:sp>
    <dsp:sp modelId="{F67A6A28-EEC6-9649-BB2D-B1E84651802D}">
      <dsp:nvSpPr>
        <dsp:cNvPr id="0" name=""/>
        <dsp:cNvSpPr/>
      </dsp:nvSpPr>
      <dsp:spPr>
        <a:xfrm>
          <a:off x="0" y="1392766"/>
          <a:ext cx="6243991" cy="0"/>
        </a:xfrm>
        <a:prstGeom prst="line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63625"/>
              <a:satOff val="12937"/>
              <a:lumOff val="-261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594681-5C82-154C-9A79-D30E7B41A159}">
      <dsp:nvSpPr>
        <dsp:cNvPr id="0" name=""/>
        <dsp:cNvSpPr/>
      </dsp:nvSpPr>
      <dsp:spPr>
        <a:xfrm>
          <a:off x="0" y="1392766"/>
          <a:ext cx="6243991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Context Components</a:t>
          </a:r>
        </a:p>
      </dsp:txBody>
      <dsp:txXfrm>
        <a:off x="0" y="1392766"/>
        <a:ext cx="6243991" cy="1392766"/>
      </dsp:txXfrm>
    </dsp:sp>
    <dsp:sp modelId="{79C52D64-66B8-D44C-9C31-110B68DFF618}">
      <dsp:nvSpPr>
        <dsp:cNvPr id="0" name=""/>
        <dsp:cNvSpPr/>
      </dsp:nvSpPr>
      <dsp:spPr>
        <a:xfrm>
          <a:off x="0" y="2785532"/>
          <a:ext cx="6243991" cy="0"/>
        </a:xfrm>
        <a:prstGeom prst="line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327250"/>
              <a:satOff val="25875"/>
              <a:lumOff val="-523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C8E3-2323-5E46-A98F-61F3B4BE7E16}">
      <dsp:nvSpPr>
        <dsp:cNvPr id="0" name=""/>
        <dsp:cNvSpPr/>
      </dsp:nvSpPr>
      <dsp:spPr>
        <a:xfrm>
          <a:off x="0" y="2785532"/>
          <a:ext cx="6243991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Custom Hooks</a:t>
          </a:r>
        </a:p>
      </dsp:txBody>
      <dsp:txXfrm>
        <a:off x="0" y="2785532"/>
        <a:ext cx="6243991" cy="1392766"/>
      </dsp:txXfrm>
    </dsp:sp>
    <dsp:sp modelId="{7CA17706-EF28-6946-8113-99A72C030A53}">
      <dsp:nvSpPr>
        <dsp:cNvPr id="0" name=""/>
        <dsp:cNvSpPr/>
      </dsp:nvSpPr>
      <dsp:spPr>
        <a:xfrm>
          <a:off x="0" y="4178298"/>
          <a:ext cx="6243991" cy="0"/>
        </a:xfrm>
        <a:prstGeom prst="line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992683-0071-F545-94E8-36170F674125}">
      <dsp:nvSpPr>
        <dsp:cNvPr id="0" name=""/>
        <dsp:cNvSpPr/>
      </dsp:nvSpPr>
      <dsp:spPr>
        <a:xfrm>
          <a:off x="0" y="4178298"/>
          <a:ext cx="6243991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dirty="0">
              <a:solidFill>
                <a:schemeClr val="accent2">
                  <a:lumMod val="20000"/>
                  <a:lumOff val="80000"/>
                </a:schemeClr>
              </a:solidFill>
              <a:latin typeface="Rockwell Nova" panose="02060503020205020403" pitchFamily="18" charset="0"/>
            </a:rPr>
            <a:t>Non-React Functions</a:t>
          </a:r>
        </a:p>
      </dsp:txBody>
      <dsp:txXfrm>
        <a:off x="0" y="4178298"/>
        <a:ext cx="6243991" cy="13927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12EAA-87A7-D045-9A70-E8ED1B8EC257}" type="datetimeFigureOut">
              <a:rPr lang="en-US" smtClean="0"/>
              <a:t>9/10/24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8DF16-BE9C-9244-887C-B4C70996C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162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30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useReducer</a:t>
            </a:r>
            <a:r>
              <a:rPr lang="en-US" dirty="0"/>
              <a:t> is a really good choice for interconnected state. We use reducers a lot in Source Linker.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80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887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Polymer required prop drilling, and our HTML</a:t>
            </a:r>
            <a:r>
              <a:rPr lang="en-US" baseline="0" dirty="0"/>
              <a:t> layouts were awful!  </a:t>
            </a:r>
          </a:p>
          <a:p>
            <a:r>
              <a:rPr lang="en-US" baseline="0" dirty="0"/>
              <a:t>- Adding a prop required adding it everywhere</a:t>
            </a:r>
          </a:p>
          <a:p>
            <a:r>
              <a:rPr lang="en-US" baseline="0" dirty="0"/>
              <a:t>- Modifying something was a major chore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38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55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264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other places to store state!  Each of them has advantages/disadvantages and times you want to use them.  Most of the time you will use them in addition to contexts and custom hooks. I won’t go into them more deeply here, but I do use each of them in my demo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326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looked at a single component at FamilySearch, and it had over 100 lines of logic before we got to the JSX!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0359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Two similar variables should not try and keep each other in sync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State should live at the top of where it is needed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Functions to change state are passed down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If another variable is similar: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Use derived state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Set the related variable lower, based on the main variable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Set the two variables at the same time (use a reducer)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42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dirty="0">
              <a:latin typeface="Rockwell Nova" panose="02060503020205020403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97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story about the outage where someone broke this principle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73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talked about state management, state buckets, and composition. How do we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7674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Peer reviews as often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877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things are not connected and can “flow down,” then you separate them.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6369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Genealogical records with indexes are easier to navigate…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 diagrams make code easier to navigate-- 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200" dirty="0">
                <a:latin typeface="Rockwell Nova" panose="02060503020205020403" pitchFamily="18" charset="0"/>
              </a:rPr>
              <a:t>Diagrams are very useful!  You can diagram data, algorithms, and components.</a:t>
            </a:r>
          </a:p>
          <a:p>
            <a:r>
              <a:rPr lang="en-US" sz="1200" dirty="0">
                <a:latin typeface="Rockwell Nova" panose="02060503020205020403" pitchFamily="18" charset="0"/>
              </a:rPr>
              <a:t>When we work on code, we build a mental model of our components.</a:t>
            </a:r>
          </a:p>
          <a:p>
            <a:r>
              <a:rPr lang="en-US" sz="1200" dirty="0">
                <a:latin typeface="Rockwell Nova" panose="02060503020205020403" pitchFamily="18" charset="0"/>
              </a:rPr>
              <a:t>That works great while we are actively working on it, but later… it helps to have diagrams to help rebuild our mental models.</a:t>
            </a:r>
          </a:p>
          <a:p>
            <a:r>
              <a:rPr lang="en-US" sz="1200" dirty="0">
                <a:latin typeface="Rockwell Nova" panose="02060503020205020403" pitchFamily="18" charset="0"/>
              </a:rPr>
              <a:t>When we bring a new person onto the team, diagrams become training tools.</a:t>
            </a:r>
          </a:p>
          <a:p>
            <a:r>
              <a:rPr lang="en-US" sz="1200" dirty="0">
                <a:latin typeface="Rockwell Nova" panose="02060503020205020403" pitchFamily="18" charset="0"/>
              </a:rPr>
              <a:t>Following are diagrams Search Web made and what they show about how we organized our code.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D2207-5C54-7740-BD4F-C64DF843509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8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had made 5 contexts – or even 3 – the custom hook would have been much easier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666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QR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45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59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Reducer holds states – loading, success,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93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“Pure” just means no side effects. Don’t do data fetching inside the reducer; instead you will update state in the reducer.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595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 complex reducer, you’ll most likely want to use the function option for Initializing the reducer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16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278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3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Complicated reducers are best handled in a custom hook, and/or context.</a:t>
            </a:r>
          </a:p>
          <a:p>
            <a:r>
              <a:rPr lang="en-US" dirty="0"/>
              <a:t>You can always expose functions that trigger one of the dispatches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574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53E314-B049-E04E-98E3-460556E43F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39888"/>
            <a:ext cx="10934700" cy="68911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600" b="1" i="0" cap="none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429001"/>
            <a:ext cx="10934700" cy="1371600"/>
          </a:xfrm>
        </p:spPr>
        <p:txBody>
          <a:bodyPr>
            <a:noAutofit/>
          </a:bodyPr>
          <a:lstStyle>
            <a:lvl1pPr marL="0" indent="0" algn="ctr">
              <a:buNone/>
              <a:defRPr sz="2800" b="0" i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41936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2900"/>
            <a:ext cx="10972800" cy="1600199"/>
          </a:xfrm>
        </p:spPr>
        <p:txBody>
          <a:bodyPr anchor="t"/>
          <a:lstStyle>
            <a:lvl1pPr>
              <a:lnSpc>
                <a:spcPct val="100000"/>
              </a:lnSpc>
              <a:defRPr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 longer title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53DED09-7F6E-1C45-B1EF-2E99212BDA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09600" y="1943100"/>
            <a:ext cx="109728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28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2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2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58730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8" r:id="rId18"/>
    <p:sldLayoutId id="214748366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6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6.xml"/><Relationship Id="rId5" Type="http://schemas.openxmlformats.org/officeDocument/2006/relationships/diagramData" Target="../diagrams/data6.xml"/><Relationship Id="rId4" Type="http://schemas.openxmlformats.org/officeDocument/2006/relationships/image" Target="../media/image21.emf"/><Relationship Id="rId9" Type="http://schemas.microsoft.com/office/2007/relationships/diagramDrawing" Target="../diagrams/drawing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notesSlide" Target="../notesSlides/notesSlide2.xml"/><Relationship Id="rId7" Type="http://schemas.openxmlformats.org/officeDocument/2006/relationships/diagramQuickStyle" Target="../diagrams/quickStyle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.jpeg"/><Relationship Id="rId9" Type="http://schemas.microsoft.com/office/2007/relationships/diagramDrawing" Target="../diagrams/drawing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8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8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diagramLayout" Target="../diagrams/layout8.xml"/><Relationship Id="rId5" Type="http://schemas.openxmlformats.org/officeDocument/2006/relationships/diagramData" Target="../diagrams/data8.xml"/><Relationship Id="rId4" Type="http://schemas.openxmlformats.org/officeDocument/2006/relationships/image" Target="../media/image32.emf"/><Relationship Id="rId9" Type="http://schemas.microsoft.com/office/2007/relationships/diagramDrawing" Target="../diagrams/drawing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2.sv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43.emf"/><Relationship Id="rId7" Type="http://schemas.openxmlformats.org/officeDocument/2006/relationships/diagramColors" Target="../diagrams/colors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45.emf"/><Relationship Id="rId7" Type="http://schemas.openxmlformats.org/officeDocument/2006/relationships/diagramColors" Target="../diagrams/colors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openxmlformats.org/officeDocument/2006/relationships/image" Target="../media/image50.emf"/><Relationship Id="rId7" Type="http://schemas.openxmlformats.org/officeDocument/2006/relationships/diagramColors" Target="../diagrams/colors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57.emf"/><Relationship Id="rId7" Type="http://schemas.openxmlformats.org/officeDocument/2006/relationships/diagramColors" Target="../diagrams/colors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3.xml"/><Relationship Id="rId5" Type="http://schemas.openxmlformats.org/officeDocument/2006/relationships/diagramLayout" Target="../diagrams/layout13.xml"/><Relationship Id="rId4" Type="http://schemas.openxmlformats.org/officeDocument/2006/relationships/diagramData" Target="../diagrams/data13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jpeg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84.png"/><Relationship Id="rId4" Type="http://schemas.openxmlformats.org/officeDocument/2006/relationships/hyperlink" Target="mailto:mary.shaw@familysearch.or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4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1.xml"/><Relationship Id="rId6" Type="http://schemas.openxmlformats.org/officeDocument/2006/relationships/diagramData" Target="../diagrams/data4.xml"/><Relationship Id="rId5" Type="http://schemas.openxmlformats.org/officeDocument/2006/relationships/image" Target="../media/image12.emf"/><Relationship Id="rId10" Type="http://schemas.microsoft.com/office/2007/relationships/diagramDrawing" Target="../diagrams/drawing4.xml"/><Relationship Id="rId4" Type="http://schemas.openxmlformats.org/officeDocument/2006/relationships/image" Target="../media/image1.jpeg"/><Relationship Id="rId9" Type="http://schemas.openxmlformats.org/officeDocument/2006/relationships/diagramColors" Target="../diagrams/colors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A47EF68-5B8D-FC01-0B08-A1F2F2E46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1855" y="544614"/>
            <a:ext cx="5320145" cy="3068146"/>
          </a:xfrm>
        </p:spPr>
        <p:txBody>
          <a:bodyPr>
            <a:noAutofit/>
          </a:bodyPr>
          <a:lstStyle/>
          <a:p>
            <a:r>
              <a:rPr lang="en-US" sz="6000" dirty="0">
                <a:latin typeface="Rockwell Nova" panose="02060503020205020403" pitchFamily="18" charset="0"/>
              </a:rPr>
              <a:t>Complex State in </a:t>
            </a:r>
            <a:r>
              <a:rPr lang="en-US" sz="8000" dirty="0">
                <a:latin typeface="Rockwell Nova" panose="02060503020205020403" pitchFamily="18" charset="0"/>
              </a:rPr>
              <a:t>React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E8DA949D-FC33-9E32-0545-B732D1C6D8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1856" y="4157374"/>
            <a:ext cx="5320144" cy="2156011"/>
          </a:xfrm>
        </p:spPr>
        <p:txBody>
          <a:bodyPr>
            <a:noAutofit/>
          </a:bodyPr>
          <a:lstStyle/>
          <a:p>
            <a:r>
              <a:rPr lang="en-US" sz="2800" dirty="0">
                <a:latin typeface="Rockwell Nova" panose="02060503020205020403" pitchFamily="18" charset="0"/>
              </a:rPr>
              <a:t>Mary Shaw</a:t>
            </a:r>
          </a:p>
          <a:p>
            <a:r>
              <a:rPr lang="en-US" sz="2800" dirty="0">
                <a:latin typeface="Rockwell Nova" panose="02060503020205020403" pitchFamily="18" charset="0"/>
              </a:rPr>
              <a:t>Engineering Lead @ FamilySearch</a:t>
            </a:r>
          </a:p>
          <a:p>
            <a:r>
              <a:rPr lang="en-US" sz="2800" dirty="0">
                <a:latin typeface="Rockwell Nova" panose="02060503020205020403" pitchFamily="18" charset="0"/>
              </a:rPr>
              <a:t>25 years of web dev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60F83-A82B-4FD1-E29C-3FC52287E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927"/>
            <a:ext cx="6871855" cy="6871855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EB0CCA1-9B1A-35B9-EB89-EB616491659F}"/>
              </a:ext>
            </a:extLst>
          </p:cNvPr>
          <p:cNvCxnSpPr/>
          <p:nvPr/>
        </p:nvCxnSpPr>
        <p:spPr>
          <a:xfrm>
            <a:off x="6871855" y="803564"/>
            <a:ext cx="0" cy="5427659"/>
          </a:xfrm>
          <a:prstGeom prst="line">
            <a:avLst/>
          </a:prstGeom>
          <a:ln w="38100">
            <a:solidFill>
              <a:schemeClr val="tx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893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6647-6452-59C1-7EED-14DC620F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66332"/>
          </a:xfrm>
        </p:spPr>
        <p:txBody>
          <a:bodyPr/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useState</a:t>
            </a:r>
            <a:endParaRPr lang="en-US" b="1" cap="none" dirty="0">
              <a:latin typeface="Rockwell Nova" panose="020605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E08C9-50B0-61C6-DC64-933E0A0D1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21169"/>
            <a:ext cx="9905998" cy="47105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ockwell Nova" panose="02060503020205020403" pitchFamily="18" charset="0"/>
              </a:rPr>
              <a:t>A state variable that can be modified outside of initial render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D309D-BC45-9DCE-4B5D-0CA15E33FC3F}"/>
              </a:ext>
            </a:extLst>
          </p:cNvPr>
          <p:cNvSpPr txBox="1"/>
          <p:nvPr/>
        </p:nvSpPr>
        <p:spPr>
          <a:xfrm>
            <a:off x="1141413" y="285663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D864A"/>
                </a:solidFill>
                <a:effectLst/>
              </a:rPr>
              <a:t>export function </a:t>
            </a:r>
            <a:r>
              <a:rPr lang="en-US" dirty="0" err="1">
                <a:solidFill>
                  <a:srgbClr val="FFC66D"/>
                </a:solidFill>
                <a:effectLst/>
              </a:rPr>
              <a:t>StateExample</a:t>
            </a:r>
            <a:r>
              <a:rPr lang="en-US" dirty="0">
                <a:solidFill>
                  <a:srgbClr val="EBEBEB"/>
                </a:solidFill>
                <a:effectLst/>
              </a:rPr>
              <a:t>()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const </a:t>
            </a:r>
            <a:r>
              <a:rPr lang="en-US" dirty="0">
                <a:solidFill>
                  <a:srgbClr val="EBEBEB"/>
                </a:solidFill>
                <a:effectLst/>
              </a:rPr>
              <a:t>[</a:t>
            </a:r>
            <a:r>
              <a:rPr lang="en-US" b="1" dirty="0">
                <a:solidFill>
                  <a:srgbClr val="A9B7C6"/>
                </a:solidFill>
                <a:effectLst/>
              </a:rPr>
              <a:t>state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b="1" dirty="0" err="1">
                <a:solidFill>
                  <a:srgbClr val="A9B7C6"/>
                </a:solidFill>
                <a:effectLst/>
              </a:rPr>
              <a:t>setState</a:t>
            </a:r>
            <a:r>
              <a:rPr lang="en-US" dirty="0">
                <a:solidFill>
                  <a:srgbClr val="EBEBEB"/>
                </a:solidFill>
                <a:effectLst/>
              </a:rPr>
              <a:t>] = </a:t>
            </a:r>
            <a:r>
              <a:rPr lang="en-US" dirty="0" err="1">
                <a:solidFill>
                  <a:srgbClr val="EBEBEB"/>
                </a:solidFill>
                <a:effectLst/>
              </a:rPr>
              <a:t>useState</a:t>
            </a:r>
            <a:r>
              <a:rPr lang="en-US" dirty="0">
                <a:solidFill>
                  <a:srgbClr val="EBEBEB"/>
                </a:solidFill>
                <a:effectLst/>
              </a:rPr>
              <a:t>(</a:t>
            </a:r>
            <a:r>
              <a:rPr lang="en-US" i="1" dirty="0" err="1">
                <a:solidFill>
                  <a:srgbClr val="9876AA"/>
                </a:solidFill>
                <a:effectLst/>
              </a:rPr>
              <a:t>initialState</a:t>
            </a:r>
            <a:r>
              <a:rPr lang="en-US" dirty="0">
                <a:solidFill>
                  <a:srgbClr val="EBEBEB"/>
                </a:solidFill>
                <a:effectLst/>
              </a:rPr>
              <a:t>)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endParaRPr lang="en-US" dirty="0">
              <a:solidFill>
                <a:srgbClr val="EBEBEB"/>
              </a:solidFill>
              <a:effectLst/>
            </a:endParaRPr>
          </a:p>
          <a:p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return </a:t>
            </a:r>
            <a:r>
              <a:rPr lang="en-US" dirty="0">
                <a:solidFill>
                  <a:srgbClr val="E8BF6A"/>
                </a:solidFill>
                <a:effectLst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</a:rPr>
              <a:t>InnerComponent</a:t>
            </a:r>
            <a:r>
              <a:rPr lang="en-US" dirty="0">
                <a:solidFill>
                  <a:srgbClr val="E8BF6A"/>
                </a:solidFill>
                <a:effectLst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</a:rPr>
              <a:t>state</a:t>
            </a:r>
            <a:r>
              <a:rPr lang="en-US" dirty="0">
                <a:solidFill>
                  <a:srgbClr val="54B33E"/>
                </a:solidFill>
                <a:effectLst/>
              </a:rPr>
              <a:t>=</a:t>
            </a:r>
            <a:r>
              <a:rPr lang="en-US" dirty="0">
                <a:solidFill>
                  <a:srgbClr val="EBEBEB"/>
                </a:solidFill>
                <a:effectLst/>
              </a:rPr>
              <a:t>{</a:t>
            </a:r>
            <a:r>
              <a:rPr lang="en-US" dirty="0">
                <a:solidFill>
                  <a:srgbClr val="A9B7C6"/>
                </a:solidFill>
                <a:effectLst/>
              </a:rPr>
              <a:t>state</a:t>
            </a:r>
            <a:r>
              <a:rPr lang="en-US" dirty="0">
                <a:solidFill>
                  <a:srgbClr val="EBEBEB"/>
                </a:solidFill>
                <a:effectLst/>
              </a:rPr>
              <a:t>} </a:t>
            </a:r>
            <a:r>
              <a:rPr lang="en-US" dirty="0">
                <a:solidFill>
                  <a:srgbClr val="E8BF6A"/>
                </a:solidFill>
                <a:effectLst/>
              </a:rPr>
              <a:t>/&gt;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endParaRPr lang="en-US" dirty="0">
              <a:solidFill>
                <a:srgbClr val="EBEBEB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1A5C5-20C2-07D7-BD63-80B1B3D59D09}"/>
              </a:ext>
            </a:extLst>
          </p:cNvPr>
          <p:cNvSpPr txBox="1"/>
          <p:nvPr/>
        </p:nvSpPr>
        <p:spPr>
          <a:xfrm>
            <a:off x="6292926" y="3818894"/>
            <a:ext cx="590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Can be updated outside render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3A364-A84E-6D5F-2B85-0D31A2A71683}"/>
              </a:ext>
            </a:extLst>
          </p:cNvPr>
          <p:cNvSpPr txBox="1"/>
          <p:nvPr/>
        </p:nvSpPr>
        <p:spPr>
          <a:xfrm>
            <a:off x="6095999" y="2169467"/>
            <a:ext cx="5908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Default is only used on first render</a:t>
            </a:r>
          </a:p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Or until changed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0E1C5-B286-B64E-1574-222889A0FD9C}"/>
              </a:ext>
            </a:extLst>
          </p:cNvPr>
          <p:cNvSpPr txBox="1"/>
          <p:nvPr/>
        </p:nvSpPr>
        <p:spPr>
          <a:xfrm>
            <a:off x="2879703" y="5780782"/>
            <a:ext cx="64325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Useful for simple scenarios </a:t>
            </a:r>
          </a:p>
          <a:p>
            <a:pPr algn="ctr"/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with updates outside of render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7B4C8-4D08-C772-8806-BEB42BC0A082}"/>
              </a:ext>
            </a:extLst>
          </p:cNvPr>
          <p:cNvCxnSpPr>
            <a:cxnSpLocks/>
          </p:cNvCxnSpPr>
          <p:nvPr/>
        </p:nvCxnSpPr>
        <p:spPr>
          <a:xfrm flipH="1">
            <a:off x="5403273" y="2573209"/>
            <a:ext cx="657231" cy="599482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9EAE16-18E4-00E6-1642-7371E38BA4CB}"/>
              </a:ext>
            </a:extLst>
          </p:cNvPr>
          <p:cNvCxnSpPr/>
          <p:nvPr/>
        </p:nvCxnSpPr>
        <p:spPr>
          <a:xfrm flipH="1" flipV="1">
            <a:off x="3295650" y="3512130"/>
            <a:ext cx="2961780" cy="514350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D511D5-FF25-B212-D18E-A5BE17848211}"/>
              </a:ext>
            </a:extLst>
          </p:cNvPr>
          <p:cNvSpPr txBox="1"/>
          <p:nvPr/>
        </p:nvSpPr>
        <p:spPr>
          <a:xfrm>
            <a:off x="6292926" y="4964578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Can be passed to lower components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512580-4BB8-35FB-8B45-E4F094CF3D4E}"/>
              </a:ext>
            </a:extLst>
          </p:cNvPr>
          <p:cNvCxnSpPr>
            <a:cxnSpLocks/>
          </p:cNvCxnSpPr>
          <p:nvPr/>
        </p:nvCxnSpPr>
        <p:spPr>
          <a:xfrm flipH="1" flipV="1">
            <a:off x="5043055" y="4280559"/>
            <a:ext cx="1214375" cy="914851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39788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B74D-3A30-272A-AA28-37896440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706582"/>
          </a:xfrm>
        </p:spPr>
        <p:txBody>
          <a:bodyPr>
            <a:normAutofit/>
          </a:bodyPr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endParaRPr lang="en-US" b="1" cap="none" dirty="0">
              <a:latin typeface="Rockwell Nova" panose="02060503020205020403" pitchFamily="18" charset="0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9F6E9BF-4988-2B89-AC50-7FB3D5ACD3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601320"/>
              </p:ext>
            </p:extLst>
          </p:nvPr>
        </p:nvGraphicFramePr>
        <p:xfrm>
          <a:off x="249382" y="1612842"/>
          <a:ext cx="10404763" cy="4829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695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DB746E0-9B76-4B93-9D6E-EF411AC07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AE41E9E-64B6-47DA-A9C8-972F44C07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9E0BF59-72DF-4AB7-B29B-EB2CF80F0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8DFAA49-BC5F-411F-AA0B-E4DF3607D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3A38DD-4CB0-4CFF-8A88-CE84F842F0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416C6D-7992-4433-B3AF-5FE55395F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D403C97-A30C-4F7C-A45F-01B157EF8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9DFA90-B203-4DF0-9357-4ED725CA85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5B664C-FF81-49AC-8710-3F93E6B5DB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C8C-0BE3-1B18-4C04-4241D6A5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40828"/>
          </a:xfrm>
        </p:spPr>
        <p:txBody>
          <a:bodyPr/>
          <a:lstStyle/>
          <a:p>
            <a:pPr algn="ctr"/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cap="none" dirty="0">
                <a:latin typeface="Rockwell Nova" panose="02060503020205020403" pitchFamily="18" charset="0"/>
              </a:rPr>
              <a:t>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BC965-742F-B05C-01BC-DBD034B54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F86BE8-2AC0-839B-1DCE-FC56F01B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" y="2329606"/>
            <a:ext cx="11047411" cy="37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E1A3BFC-3FB5-DCC2-A897-0D27A2959CF8}"/>
              </a:ext>
            </a:extLst>
          </p:cNvPr>
          <p:cNvSpPr txBox="1"/>
          <p:nvPr/>
        </p:nvSpPr>
        <p:spPr>
          <a:xfrm>
            <a:off x="1141413" y="1030014"/>
            <a:ext cx="10202862" cy="1077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spcBef>
                <a:spcPct val="0"/>
              </a:spcBef>
              <a:buNone/>
              <a:defRPr sz="3200" b="1" cap="none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  <a:ea typeface="+mj-ea"/>
                <a:cs typeface="+mj-c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/>
              <a:t>D</a:t>
            </a:r>
            <a:r>
              <a:rPr lang="en-US" b="1" cap="none" dirty="0">
                <a:latin typeface="Rockwell Nova" panose="02060503020205020403" pitchFamily="18" charset="0"/>
              </a:rPr>
              <a:t>ata </a:t>
            </a:r>
            <a:r>
              <a:rPr lang="en-US" dirty="0"/>
              <a:t>f</a:t>
            </a:r>
            <a:r>
              <a:rPr lang="en-US" b="1" cap="none" dirty="0">
                <a:latin typeface="Rockwell Nova" panose="02060503020205020403" pitchFamily="18" charset="0"/>
              </a:rPr>
              <a:t>etching </a:t>
            </a:r>
            <a:r>
              <a:rPr lang="en-US" dirty="0"/>
              <a:t>in custom hook, “</a:t>
            </a:r>
            <a:r>
              <a:rPr lang="en-US" dirty="0" err="1"/>
              <a:t>useCollection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7437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A7B1-107E-D060-526C-3CCA943D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35876"/>
          </a:xfrm>
        </p:spPr>
        <p:txBody>
          <a:bodyPr/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 Example: Data Fetching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C39B0A1-ABAA-D856-39B3-DC9504003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224434"/>
            <a:ext cx="9905998" cy="461665"/>
          </a:xfrm>
        </p:spPr>
        <p:txBody>
          <a:bodyPr/>
          <a:lstStyle/>
          <a:p>
            <a:pPr marL="0" indent="0" algn="ctr">
              <a:buNone/>
            </a:pPr>
            <a:r>
              <a:rPr lang="en-US" b="1" cap="none" dirty="0">
                <a:latin typeface="Rockwell Nova" panose="02060503020205020403" pitchFamily="18" charset="0"/>
              </a:rPr>
              <a:t>A reducer is often a pure function with a switch </a:t>
            </a:r>
            <a:r>
              <a:rPr lang="en-US" b="1" cap="none" baseline="0" dirty="0">
                <a:latin typeface="Rockwell Nova" panose="02060503020205020403" pitchFamily="18" charset="0"/>
              </a:rPr>
              <a:t>statement.</a:t>
            </a:r>
            <a:endParaRPr lang="en-US" b="1" cap="none" dirty="0">
              <a:latin typeface="Rockwell Nova" panose="020605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BB906-A25E-9916-0A91-FEE668AD731D}"/>
              </a:ext>
            </a:extLst>
          </p:cNvPr>
          <p:cNvSpPr txBox="1"/>
          <p:nvPr/>
        </p:nvSpPr>
        <p:spPr>
          <a:xfrm>
            <a:off x="463623" y="2093416"/>
            <a:ext cx="63456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function </a:t>
            </a:r>
            <a:r>
              <a:rPr lang="en-US" sz="2400" dirty="0" err="1">
                <a:solidFill>
                  <a:srgbClr val="FFCF40"/>
                </a:solidFill>
                <a:effectLst/>
              </a:rPr>
              <a:t>loadingReducer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>
                <a:solidFill>
                  <a:srgbClr val="FFFFFF"/>
                </a:solidFill>
                <a:effectLst/>
              </a:rPr>
              <a:t>state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>
                <a:solidFill>
                  <a:srgbClr val="FFFFFF"/>
                </a:solidFill>
                <a:effectLst/>
              </a:rPr>
              <a:t>action</a:t>
            </a:r>
            <a:r>
              <a:rPr lang="en-US" sz="2400" dirty="0">
                <a:solidFill>
                  <a:srgbClr val="EBEBEB"/>
                </a:solidFill>
                <a:effectLst/>
              </a:rPr>
              <a:t>)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switch 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action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.</a:t>
            </a:r>
            <a:r>
              <a:rPr lang="en-US" sz="2400" dirty="0" err="1">
                <a:solidFill>
                  <a:srgbClr val="ED94FF"/>
                </a:solidFill>
                <a:effectLst/>
              </a:rPr>
              <a:t>type</a:t>
            </a:r>
            <a:r>
              <a:rPr lang="en-US" sz="2400" dirty="0">
                <a:solidFill>
                  <a:srgbClr val="EBEBEB"/>
                </a:solidFill>
                <a:effectLst/>
              </a:rPr>
              <a:t>) {</a:t>
            </a:r>
          </a:p>
          <a:p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D864A"/>
                </a:solidFill>
                <a:effectLst/>
              </a:rPr>
              <a:t>case </a:t>
            </a:r>
            <a:r>
              <a:rPr lang="en-US" sz="2400" dirty="0">
                <a:solidFill>
                  <a:srgbClr val="54B33E"/>
                </a:solidFill>
                <a:effectLst/>
              </a:rPr>
              <a:t>'response'</a:t>
            </a:r>
            <a:r>
              <a:rPr lang="en-US" sz="2400" dirty="0">
                <a:solidFill>
                  <a:srgbClr val="EBEBEB"/>
                </a:solidFill>
                <a:effectLst/>
              </a:rPr>
              <a:t>: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{       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data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action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.</a:t>
            </a:r>
            <a:r>
              <a:rPr lang="en-US" sz="2400" dirty="0" err="1">
                <a:solidFill>
                  <a:srgbClr val="ED94FF"/>
                </a:solidFill>
                <a:effectLst/>
              </a:rPr>
              <a:t>response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     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status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'loaded'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      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error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    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  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} 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92184-2777-2979-A980-731FB3B9378E}"/>
              </a:ext>
            </a:extLst>
          </p:cNvPr>
          <p:cNvSpPr txBox="1"/>
          <p:nvPr/>
        </p:nvSpPr>
        <p:spPr>
          <a:xfrm>
            <a:off x="4540492" y="3198571"/>
            <a:ext cx="38957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case </a:t>
            </a:r>
            <a:r>
              <a:rPr lang="en-US" sz="2400" dirty="0">
                <a:solidFill>
                  <a:srgbClr val="54B33E"/>
                </a:solidFill>
                <a:effectLst/>
              </a:rPr>
              <a:t>'error'</a:t>
            </a:r>
            <a:r>
              <a:rPr lang="en-US" sz="2400" dirty="0">
                <a:solidFill>
                  <a:srgbClr val="EBEBEB"/>
                </a:solidFill>
                <a:effectLst/>
              </a:rPr>
              <a:t>: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data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status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'error'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error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action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.</a:t>
            </a:r>
            <a:r>
              <a:rPr lang="en-US" sz="2400" dirty="0" err="1">
                <a:solidFill>
                  <a:srgbClr val="ED94FF"/>
                </a:solidFill>
                <a:effectLst/>
              </a:rPr>
              <a:t>error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48FAF-A51C-7294-35DD-C423F677BD91}"/>
              </a:ext>
            </a:extLst>
          </p:cNvPr>
          <p:cNvSpPr txBox="1"/>
          <p:nvPr/>
        </p:nvSpPr>
        <p:spPr>
          <a:xfrm>
            <a:off x="8271421" y="3198571"/>
            <a:ext cx="33563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case </a:t>
            </a:r>
            <a:r>
              <a:rPr lang="en-US" sz="2400" dirty="0">
                <a:solidFill>
                  <a:srgbClr val="54B33E"/>
                </a:solidFill>
                <a:effectLst/>
              </a:rPr>
              <a:t>'loading'</a:t>
            </a:r>
            <a:r>
              <a:rPr lang="en-US" sz="2400" dirty="0">
                <a:solidFill>
                  <a:srgbClr val="EBEBEB"/>
                </a:solidFill>
                <a:effectLst/>
              </a:rPr>
              <a:t>: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data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status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'loading'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error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650325-BAF2-EA38-6CB5-4BF571BE1601}"/>
              </a:ext>
            </a:extLst>
          </p:cNvPr>
          <p:cNvSpPr txBox="1"/>
          <p:nvPr/>
        </p:nvSpPr>
        <p:spPr>
          <a:xfrm>
            <a:off x="8271421" y="6033760"/>
            <a:ext cx="3442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Initial Loading 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849FC-1487-3763-BDB2-B3C770C299E4}"/>
              </a:ext>
            </a:extLst>
          </p:cNvPr>
          <p:cNvSpPr txBox="1"/>
          <p:nvPr/>
        </p:nvSpPr>
        <p:spPr>
          <a:xfrm>
            <a:off x="4540492" y="6033760"/>
            <a:ext cx="2926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Data Fetch 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3ADD1-8BE6-A3B6-292A-547B5204FE08}"/>
              </a:ext>
            </a:extLst>
          </p:cNvPr>
          <p:cNvSpPr txBox="1"/>
          <p:nvPr/>
        </p:nvSpPr>
        <p:spPr>
          <a:xfrm>
            <a:off x="766510" y="6033760"/>
            <a:ext cx="3199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Data Fetch Success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D4CE178-BDF9-51F6-45C6-3A4502B60F10}"/>
              </a:ext>
            </a:extLst>
          </p:cNvPr>
          <p:cNvCxnSpPr>
            <a:cxnSpLocks/>
          </p:cNvCxnSpPr>
          <p:nvPr/>
        </p:nvCxnSpPr>
        <p:spPr>
          <a:xfrm flipH="1" flipV="1">
            <a:off x="2371725" y="5143500"/>
            <a:ext cx="385763" cy="890260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DC9D87-12E9-5B78-1A6C-DA582E237C48}"/>
              </a:ext>
            </a:extLst>
          </p:cNvPr>
          <p:cNvCxnSpPr>
            <a:cxnSpLocks/>
          </p:cNvCxnSpPr>
          <p:nvPr/>
        </p:nvCxnSpPr>
        <p:spPr>
          <a:xfrm flipV="1">
            <a:off x="5757863" y="5143500"/>
            <a:ext cx="0" cy="890260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CACBBCE-EB55-444D-CB35-C975C7287348}"/>
              </a:ext>
            </a:extLst>
          </p:cNvPr>
          <p:cNvCxnSpPr>
            <a:cxnSpLocks/>
          </p:cNvCxnSpPr>
          <p:nvPr/>
        </p:nvCxnSpPr>
        <p:spPr>
          <a:xfrm flipV="1">
            <a:off x="9086850" y="5061765"/>
            <a:ext cx="366518" cy="971995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17554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98A99-7416-8DAA-494B-2EA5393C512B}"/>
              </a:ext>
            </a:extLst>
          </p:cNvPr>
          <p:cNvSpPr txBox="1"/>
          <p:nvPr/>
        </p:nvSpPr>
        <p:spPr>
          <a:xfrm>
            <a:off x="906517" y="3521908"/>
            <a:ext cx="97036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  <a:effectLst/>
              </a:rPr>
              <a:t>[</a:t>
            </a:r>
            <a:r>
              <a:rPr lang="en-US" sz="2800" dirty="0">
                <a:solidFill>
                  <a:srgbClr val="A9B7C6"/>
                </a:solidFill>
                <a:effectLst/>
              </a:rPr>
              <a:t>state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dispatch</a:t>
            </a:r>
            <a:r>
              <a:rPr lang="en-US" sz="2800" dirty="0">
                <a:solidFill>
                  <a:srgbClr val="EBEBEB"/>
                </a:solidFill>
                <a:effectLst/>
              </a:rPr>
              <a:t>] = </a:t>
            </a:r>
            <a:r>
              <a:rPr lang="en-US" sz="2800" dirty="0" err="1">
                <a:solidFill>
                  <a:srgbClr val="EBEBEB"/>
                </a:solidFill>
                <a:effectLst/>
              </a:rPr>
              <a:t>useReducer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r>
              <a:rPr lang="en-US" sz="2800" dirty="0" err="1">
                <a:solidFill>
                  <a:srgbClr val="FFCF40"/>
                </a:solidFill>
                <a:effectLst/>
              </a:rPr>
              <a:t>loadingReducer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EBEBEB"/>
                </a:solidFill>
                <a:effectLst/>
              </a:rPr>
              <a:t>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94FF"/>
                </a:solidFill>
                <a:effectLst/>
              </a:rPr>
              <a:t>data</a:t>
            </a:r>
            <a:r>
              <a:rPr lang="en-US" sz="2800" dirty="0">
                <a:solidFill>
                  <a:srgbClr val="EBEBEB"/>
                </a:solidFill>
                <a:effectLst/>
              </a:rPr>
              <a:t>: </a:t>
            </a:r>
            <a:r>
              <a:rPr lang="en-US" sz="28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800" b="1" dirty="0">
                <a:solidFill>
                  <a:srgbClr val="ED864A"/>
                </a:solidFill>
                <a:effectLst/>
              </a:rPr>
            </a:br>
            <a:r>
              <a:rPr lang="en-US" sz="2800" b="1" dirty="0">
                <a:solidFill>
                  <a:srgbClr val="ED864A"/>
                </a:solidFill>
                <a:effectLst/>
              </a:rPr>
              <a:t>  </a:t>
            </a:r>
            <a:r>
              <a:rPr lang="en-US" sz="2800" dirty="0">
                <a:solidFill>
                  <a:srgbClr val="ED94FF"/>
                </a:solidFill>
                <a:effectLst/>
              </a:rPr>
              <a:t>status</a:t>
            </a:r>
            <a:r>
              <a:rPr lang="en-US" sz="2800" dirty="0">
                <a:solidFill>
                  <a:srgbClr val="EBEBEB"/>
                </a:solidFill>
                <a:effectLst/>
              </a:rPr>
              <a:t>: </a:t>
            </a:r>
            <a:r>
              <a:rPr lang="en-US" sz="2800" dirty="0">
                <a:solidFill>
                  <a:srgbClr val="54B33E"/>
                </a:solidFill>
                <a:effectLst/>
              </a:rPr>
              <a:t>'loading'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800" b="1" dirty="0">
                <a:solidFill>
                  <a:srgbClr val="ED864A"/>
                </a:solidFill>
                <a:effectLst/>
              </a:rPr>
            </a:br>
            <a:r>
              <a:rPr lang="en-US" sz="2800" b="1" dirty="0">
                <a:solidFill>
                  <a:srgbClr val="ED864A"/>
                </a:solidFill>
                <a:effectLst/>
              </a:rPr>
              <a:t>  </a:t>
            </a:r>
            <a:r>
              <a:rPr lang="en-US" sz="2800" dirty="0">
                <a:solidFill>
                  <a:srgbClr val="ED94FF"/>
                </a:solidFill>
                <a:effectLst/>
              </a:rPr>
              <a:t>error</a:t>
            </a:r>
            <a:r>
              <a:rPr lang="en-US" sz="2800" dirty="0">
                <a:solidFill>
                  <a:srgbClr val="EBEBEB"/>
                </a:solidFill>
                <a:effectLst/>
              </a:rPr>
              <a:t>: </a:t>
            </a:r>
            <a:r>
              <a:rPr lang="en-US" sz="28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800" b="1" dirty="0">
                <a:solidFill>
                  <a:srgbClr val="ED864A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})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930E1-0B8F-A23D-DB90-88E8548E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46425"/>
          </a:xfrm>
        </p:spPr>
        <p:txBody>
          <a:bodyPr/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1. Initialize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5F920-BB85-D641-DF5F-98CFB3EAAA1D}"/>
              </a:ext>
            </a:extLst>
          </p:cNvPr>
          <p:cNvSpPr txBox="1"/>
          <p:nvPr/>
        </p:nvSpPr>
        <p:spPr>
          <a:xfrm>
            <a:off x="7732410" y="4125589"/>
            <a:ext cx="4296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ckwell Nova" panose="02060503020205020403" pitchFamily="18" charset="0"/>
              </a:rPr>
              <a:t>Initial State </a:t>
            </a:r>
          </a:p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ckwell Nova" panose="02060503020205020403" pitchFamily="18" charset="0"/>
              </a:rPr>
              <a:t>(Loading in this example)</a:t>
            </a:r>
          </a:p>
          <a:p>
            <a:endParaRPr lang="en-US" sz="2400" dirty="0">
              <a:solidFill>
                <a:schemeClr val="accent2">
                  <a:lumMod val="60000"/>
                  <a:lumOff val="40000"/>
                </a:schemeClr>
              </a:solidFill>
              <a:latin typeface="Rockwell Nova" panose="02060503020205020403" pitchFamily="18" charset="0"/>
            </a:endParaRPr>
          </a:p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ckwell Nova" panose="02060503020205020403" pitchFamily="18" charset="0"/>
              </a:rPr>
              <a:t>Initialization can also happen in a 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329D9B-C8E6-1813-3033-02190A56C32F}"/>
              </a:ext>
            </a:extLst>
          </p:cNvPr>
          <p:cNvCxnSpPr>
            <a:cxnSpLocks/>
          </p:cNvCxnSpPr>
          <p:nvPr/>
        </p:nvCxnSpPr>
        <p:spPr>
          <a:xfrm flipH="1">
            <a:off x="4004441" y="4483268"/>
            <a:ext cx="3589938" cy="424653"/>
          </a:xfrm>
          <a:prstGeom prst="straightConnector1">
            <a:avLst/>
          </a:prstGeom>
          <a:ln w="1270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BD86E8-A88E-F8BA-BBC5-0C2DEB46E9E7}"/>
              </a:ext>
            </a:extLst>
          </p:cNvPr>
          <p:cNvSpPr txBox="1"/>
          <p:nvPr/>
        </p:nvSpPr>
        <p:spPr>
          <a:xfrm>
            <a:off x="6146704" y="2712949"/>
            <a:ext cx="587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ckwell Nova" panose="02060503020205020403" pitchFamily="18" charset="0"/>
              </a:rPr>
              <a:t>Dispatch: Function for changing state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B8EE29-2525-65D5-9BCE-64EF2B103AD1}"/>
              </a:ext>
            </a:extLst>
          </p:cNvPr>
          <p:cNvCxnSpPr/>
          <p:nvPr/>
        </p:nvCxnSpPr>
        <p:spPr>
          <a:xfrm flipH="1">
            <a:off x="3542653" y="2943782"/>
            <a:ext cx="2438400" cy="640721"/>
          </a:xfrm>
          <a:prstGeom prst="straightConnector1">
            <a:avLst/>
          </a:prstGeom>
          <a:ln w="1270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EB779-6AA2-4543-C38C-8B066F76B920}"/>
              </a:ext>
            </a:extLst>
          </p:cNvPr>
          <p:cNvCxnSpPr/>
          <p:nvPr/>
        </p:nvCxnSpPr>
        <p:spPr>
          <a:xfrm flipH="1">
            <a:off x="2304403" y="2318176"/>
            <a:ext cx="1562100" cy="1276033"/>
          </a:xfrm>
          <a:prstGeom prst="straightConnector1">
            <a:avLst/>
          </a:prstGeom>
          <a:ln w="12700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8909FE-A6DB-E20E-D8B4-943576A74E00}"/>
              </a:ext>
            </a:extLst>
          </p:cNvPr>
          <p:cNvSpPr txBox="1"/>
          <p:nvPr/>
        </p:nvSpPr>
        <p:spPr>
          <a:xfrm>
            <a:off x="4190352" y="2029420"/>
            <a:ext cx="7392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60000"/>
                    <a:lumOff val="40000"/>
                  </a:schemeClr>
                </a:solidFill>
                <a:latin typeface="Rockwell Nova" panose="02060503020205020403" pitchFamily="18" charset="0"/>
              </a:rPr>
              <a:t>State: Interconnected state is all in one object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326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3B8A-3AA1-E6FD-D8D1-8DC4772C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639335"/>
          </a:xfrm>
        </p:spPr>
        <p:txBody>
          <a:bodyPr>
            <a:normAutofit/>
          </a:bodyPr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2. Change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16F9B-C555-80A7-428C-41823B6EF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286453"/>
            <a:ext cx="9905998" cy="4616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Rockwell Nova" panose="02060503020205020403" pitchFamily="18" charset="0"/>
              </a:rPr>
              <a:t>Handle response and error states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8EC8CF-132B-3B0D-4F6C-81A79B55606C}"/>
              </a:ext>
            </a:extLst>
          </p:cNvPr>
          <p:cNvCxnSpPr>
            <a:cxnSpLocks/>
          </p:cNvCxnSpPr>
          <p:nvPr/>
        </p:nvCxnSpPr>
        <p:spPr>
          <a:xfrm flipH="1">
            <a:off x="6411686" y="2277145"/>
            <a:ext cx="2033067" cy="753035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07CEDD-093C-6BAA-E0FC-D4CB17AF3D9E}"/>
              </a:ext>
            </a:extLst>
          </p:cNvPr>
          <p:cNvSpPr txBox="1"/>
          <p:nvPr/>
        </p:nvSpPr>
        <p:spPr>
          <a:xfrm>
            <a:off x="8641980" y="2008204"/>
            <a:ext cx="36038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Handle Response State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63119B-3DA5-6397-7643-A33AB275EB88}"/>
              </a:ext>
            </a:extLst>
          </p:cNvPr>
          <p:cNvCxnSpPr>
            <a:cxnSpLocks/>
          </p:cNvCxnSpPr>
          <p:nvPr/>
        </p:nvCxnSpPr>
        <p:spPr>
          <a:xfrm flipH="1">
            <a:off x="5504329" y="3559207"/>
            <a:ext cx="2940424" cy="753035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3F2578-2685-1FDF-2D79-CDA3C7C6493A}"/>
              </a:ext>
            </a:extLst>
          </p:cNvPr>
          <p:cNvSpPr txBox="1"/>
          <p:nvPr/>
        </p:nvSpPr>
        <p:spPr>
          <a:xfrm>
            <a:off x="8641980" y="3308195"/>
            <a:ext cx="2828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Handle Error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F66D9-5930-2A42-9ACB-9FC3B38A16D0}"/>
              </a:ext>
            </a:extLst>
          </p:cNvPr>
          <p:cNvSpPr txBox="1"/>
          <p:nvPr/>
        </p:nvSpPr>
        <p:spPr>
          <a:xfrm>
            <a:off x="1141413" y="2200199"/>
            <a:ext cx="67937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C66D"/>
                </a:solidFill>
                <a:effectLst/>
              </a:rPr>
              <a:t>getCollectionDetails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collectionId</a:t>
            </a:r>
            <a:r>
              <a:rPr lang="en-US" sz="2400" dirty="0">
                <a:solidFill>
                  <a:srgbClr val="EBEBEB"/>
                </a:solidFill>
                <a:effectLst/>
              </a:rPr>
              <a:t>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.</a:t>
            </a:r>
            <a:r>
              <a:rPr lang="en-US" sz="2400" dirty="0">
                <a:solidFill>
                  <a:srgbClr val="FFC66D"/>
                </a:solidFill>
                <a:effectLst/>
              </a:rPr>
              <a:t>then</a:t>
            </a:r>
            <a:r>
              <a:rPr lang="en-US" sz="2400" dirty="0">
                <a:solidFill>
                  <a:srgbClr val="EBEBEB"/>
                </a:solidFill>
                <a:effectLst/>
              </a:rPr>
              <a:t>((</a:t>
            </a:r>
            <a:r>
              <a:rPr lang="en-US" sz="2400" dirty="0">
                <a:solidFill>
                  <a:srgbClr val="FFFFFF"/>
                </a:solidFill>
                <a:effectLst/>
              </a:rPr>
              <a:t>response</a:t>
            </a:r>
            <a:r>
              <a:rPr lang="en-US" sz="2400" dirty="0">
                <a:solidFill>
                  <a:srgbClr val="EBEBEB"/>
                </a:solidFill>
                <a:effectLst/>
              </a:rPr>
              <a:t>) =&gt;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A9B7C6"/>
                </a:solidFill>
                <a:effectLst/>
              </a:rPr>
              <a:t>dispatch</a:t>
            </a:r>
            <a:r>
              <a:rPr lang="en-US" sz="2400" dirty="0">
                <a:solidFill>
                  <a:srgbClr val="EBEBEB"/>
                </a:solidFill>
                <a:effectLst/>
              </a:rPr>
              <a:t>({ </a:t>
            </a:r>
            <a:r>
              <a:rPr lang="en-US" sz="2400" dirty="0">
                <a:solidFill>
                  <a:srgbClr val="ED94FF"/>
                </a:solidFill>
                <a:effectLst/>
              </a:rPr>
              <a:t>type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'response'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>
                <a:solidFill>
                  <a:srgbClr val="FFFFFF"/>
                </a:solidFill>
                <a:effectLst/>
              </a:rPr>
              <a:t>response </a:t>
            </a:r>
            <a:r>
              <a:rPr lang="en-US" sz="2400" dirty="0">
                <a:solidFill>
                  <a:srgbClr val="EBEBEB"/>
                </a:solidFill>
                <a:effectLst/>
              </a:rPr>
              <a:t>})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})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.</a:t>
            </a:r>
            <a:r>
              <a:rPr lang="en-US" sz="2400" dirty="0">
                <a:solidFill>
                  <a:srgbClr val="FFC66D"/>
                </a:solidFill>
                <a:effectLst/>
              </a:rPr>
              <a:t>catch</a:t>
            </a:r>
            <a:r>
              <a:rPr lang="en-US" sz="2400" dirty="0">
                <a:solidFill>
                  <a:srgbClr val="EBEBEB"/>
                </a:solidFill>
                <a:effectLst/>
              </a:rPr>
              <a:t>((</a:t>
            </a:r>
            <a:r>
              <a:rPr lang="en-US" sz="2400" dirty="0">
                <a:solidFill>
                  <a:srgbClr val="FFFFFF"/>
                </a:solidFill>
                <a:effectLst/>
              </a:rPr>
              <a:t>error</a:t>
            </a:r>
            <a:r>
              <a:rPr lang="en-US" sz="2400" dirty="0">
                <a:solidFill>
                  <a:srgbClr val="EBEBEB"/>
                </a:solidFill>
                <a:effectLst/>
              </a:rPr>
              <a:t>) =&gt;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A9B7C6"/>
                </a:solidFill>
                <a:effectLst/>
              </a:rPr>
              <a:t>dispatch</a:t>
            </a:r>
            <a:r>
              <a:rPr lang="en-US" sz="2400" dirty="0">
                <a:solidFill>
                  <a:srgbClr val="EBEBEB"/>
                </a:solidFill>
                <a:effectLst/>
              </a:rPr>
              <a:t>({ </a:t>
            </a:r>
            <a:r>
              <a:rPr lang="en-US" sz="2400" dirty="0">
                <a:solidFill>
                  <a:srgbClr val="ED94FF"/>
                </a:solidFill>
                <a:effectLst/>
              </a:rPr>
              <a:t>type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'error'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>
                <a:solidFill>
                  <a:srgbClr val="FFFFFF"/>
                </a:solidFill>
                <a:effectLst/>
              </a:rPr>
              <a:t>error </a:t>
            </a:r>
            <a:r>
              <a:rPr lang="en-US" sz="2400" dirty="0">
                <a:solidFill>
                  <a:srgbClr val="EBEBEB"/>
                </a:solidFill>
                <a:effectLst/>
              </a:rPr>
              <a:t>})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})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07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96E6DD-3ACD-BB28-320B-4F4C3B4211B1}"/>
              </a:ext>
            </a:extLst>
          </p:cNvPr>
          <p:cNvSpPr txBox="1"/>
          <p:nvPr/>
        </p:nvSpPr>
        <p:spPr>
          <a:xfrm>
            <a:off x="267854" y="1129133"/>
            <a:ext cx="75059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D864A"/>
                </a:solidFill>
                <a:effectLst/>
              </a:rPr>
              <a:t>export function </a:t>
            </a:r>
            <a:r>
              <a:rPr lang="en-US" dirty="0" err="1">
                <a:solidFill>
                  <a:srgbClr val="FFC66D"/>
                </a:solidFill>
                <a:effectLst/>
              </a:rPr>
              <a:t>useCollection</a:t>
            </a:r>
            <a:r>
              <a:rPr lang="en-US" dirty="0">
                <a:solidFill>
                  <a:srgbClr val="EBEBEB"/>
                </a:solidFill>
                <a:effectLst/>
              </a:rPr>
              <a:t>({</a:t>
            </a:r>
            <a:r>
              <a:rPr lang="en-US" dirty="0" err="1">
                <a:solidFill>
                  <a:srgbClr val="FFFFFF"/>
                </a:solidFill>
                <a:effectLst/>
              </a:rPr>
              <a:t>collectionId</a:t>
            </a:r>
            <a:r>
              <a:rPr lang="en-US" dirty="0">
                <a:solidFill>
                  <a:srgbClr val="EBEBEB"/>
                </a:solidFill>
                <a:effectLst/>
              </a:rPr>
              <a:t>})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const </a:t>
            </a:r>
            <a:r>
              <a:rPr lang="en-US" dirty="0">
                <a:solidFill>
                  <a:srgbClr val="EBEBEB"/>
                </a:solidFill>
                <a:effectLst/>
              </a:rPr>
              <a:t>[</a:t>
            </a:r>
            <a:r>
              <a:rPr lang="en-US" dirty="0">
                <a:solidFill>
                  <a:srgbClr val="A9B7C6"/>
                </a:solidFill>
                <a:effectLst/>
              </a:rPr>
              <a:t>state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dirty="0">
                <a:solidFill>
                  <a:srgbClr val="A9B7C6"/>
                </a:solidFill>
                <a:effectLst/>
              </a:rPr>
              <a:t>dispatch</a:t>
            </a:r>
            <a:r>
              <a:rPr lang="en-US" dirty="0">
                <a:solidFill>
                  <a:srgbClr val="EBEBEB"/>
                </a:solidFill>
                <a:effectLst/>
              </a:rPr>
              <a:t>] = </a:t>
            </a:r>
            <a:r>
              <a:rPr lang="en-US" dirty="0" err="1">
                <a:solidFill>
                  <a:srgbClr val="EBEBEB"/>
                </a:solidFill>
                <a:effectLst/>
              </a:rPr>
              <a:t>useReducer</a:t>
            </a:r>
            <a:r>
              <a:rPr lang="en-US" dirty="0">
                <a:solidFill>
                  <a:srgbClr val="EBEBEB"/>
                </a:solidFill>
                <a:effectLst/>
              </a:rPr>
              <a:t>(</a:t>
            </a:r>
            <a:r>
              <a:rPr lang="en-US" dirty="0" err="1">
                <a:solidFill>
                  <a:srgbClr val="FFCF40"/>
                </a:solidFill>
                <a:effectLst/>
              </a:rPr>
              <a:t>loadingReducer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dirty="0">
                <a:solidFill>
                  <a:srgbClr val="EBEBEB"/>
                </a:solidFill>
                <a:effectLst/>
              </a:rPr>
              <a:t>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  </a:t>
            </a:r>
            <a:r>
              <a:rPr lang="en-US" dirty="0">
                <a:solidFill>
                  <a:srgbClr val="ED94FF"/>
                </a:solidFill>
                <a:effectLst/>
              </a:rPr>
              <a:t>data</a:t>
            </a:r>
            <a:r>
              <a:rPr lang="en-US" dirty="0">
                <a:solidFill>
                  <a:srgbClr val="EBEBEB"/>
                </a:solidFill>
                <a:effectLst/>
              </a:rPr>
              <a:t>: </a:t>
            </a:r>
            <a:r>
              <a:rPr lang="en-US" dirty="0">
                <a:solidFill>
                  <a:srgbClr val="ED864A"/>
                </a:solidFill>
                <a:effectLst/>
              </a:rPr>
              <a:t>null</a:t>
            </a:r>
            <a:r>
              <a:rPr lang="en-US" b="1" dirty="0">
                <a:solidFill>
                  <a:srgbClr val="ED864A"/>
                </a:solidFill>
                <a:effectLst/>
              </a:rPr>
              <a:t>,</a:t>
            </a:r>
            <a:br>
              <a:rPr lang="en-US" b="1" dirty="0">
                <a:solidFill>
                  <a:srgbClr val="ED864A"/>
                </a:solidFill>
                <a:effectLst/>
              </a:rPr>
            </a:br>
            <a:r>
              <a:rPr lang="en-US" b="1" dirty="0">
                <a:solidFill>
                  <a:srgbClr val="ED864A"/>
                </a:solidFill>
                <a:effectLst/>
              </a:rPr>
              <a:t>    </a:t>
            </a:r>
            <a:r>
              <a:rPr lang="en-US" dirty="0">
                <a:solidFill>
                  <a:srgbClr val="ED94FF"/>
                </a:solidFill>
                <a:effectLst/>
              </a:rPr>
              <a:t>status</a:t>
            </a:r>
            <a:r>
              <a:rPr lang="en-US" dirty="0">
                <a:solidFill>
                  <a:srgbClr val="EBEBEB"/>
                </a:solidFill>
                <a:effectLst/>
              </a:rPr>
              <a:t>: </a:t>
            </a:r>
            <a:r>
              <a:rPr lang="en-US" dirty="0">
                <a:solidFill>
                  <a:srgbClr val="54B33E"/>
                </a:solidFill>
                <a:effectLst/>
              </a:rPr>
              <a:t>'loading'</a:t>
            </a:r>
            <a:r>
              <a:rPr lang="en-US" b="1" dirty="0">
                <a:solidFill>
                  <a:srgbClr val="ED864A"/>
                </a:solidFill>
                <a:effectLst/>
              </a:rPr>
              <a:t>,</a:t>
            </a:r>
            <a:br>
              <a:rPr lang="en-US" b="1" dirty="0">
                <a:solidFill>
                  <a:srgbClr val="ED864A"/>
                </a:solidFill>
                <a:effectLst/>
              </a:rPr>
            </a:br>
            <a:r>
              <a:rPr lang="en-US" b="1" dirty="0">
                <a:solidFill>
                  <a:srgbClr val="ED864A"/>
                </a:solidFill>
                <a:effectLst/>
              </a:rPr>
              <a:t>    </a:t>
            </a:r>
            <a:r>
              <a:rPr lang="en-US" dirty="0">
                <a:solidFill>
                  <a:srgbClr val="ED94FF"/>
                </a:solidFill>
                <a:effectLst/>
              </a:rPr>
              <a:t>error</a:t>
            </a:r>
            <a:r>
              <a:rPr lang="en-US" dirty="0">
                <a:solidFill>
                  <a:srgbClr val="EBEBEB"/>
                </a:solidFill>
                <a:effectLst/>
              </a:rPr>
              <a:t>: </a:t>
            </a:r>
            <a:r>
              <a:rPr lang="en-US" dirty="0">
                <a:solidFill>
                  <a:srgbClr val="ED864A"/>
                </a:solidFill>
                <a:effectLst/>
              </a:rPr>
              <a:t>null</a:t>
            </a:r>
            <a:r>
              <a:rPr lang="en-US" b="1" dirty="0">
                <a:solidFill>
                  <a:srgbClr val="ED864A"/>
                </a:solidFill>
                <a:effectLst/>
              </a:rPr>
              <a:t>,</a:t>
            </a:r>
            <a:br>
              <a:rPr lang="en-US" b="1" dirty="0">
                <a:solidFill>
                  <a:srgbClr val="ED864A"/>
                </a:solidFill>
                <a:effectLst/>
              </a:rPr>
            </a:br>
            <a:r>
              <a:rPr lang="en-US" b="1" dirty="0">
                <a:solidFill>
                  <a:srgbClr val="ED864A"/>
                </a:solidFill>
                <a:effectLst/>
              </a:rPr>
              <a:t>  </a:t>
            </a:r>
            <a:r>
              <a:rPr lang="en-US" dirty="0">
                <a:solidFill>
                  <a:srgbClr val="EBEBEB"/>
                </a:solidFill>
                <a:effectLst/>
              </a:rPr>
              <a:t>})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 err="1">
                <a:solidFill>
                  <a:srgbClr val="EBEBEB"/>
                </a:solidFill>
                <a:effectLst/>
              </a:rPr>
              <a:t>useEffect</a:t>
            </a:r>
            <a:r>
              <a:rPr lang="en-US" dirty="0">
                <a:solidFill>
                  <a:srgbClr val="EBEBEB"/>
                </a:solidFill>
                <a:effectLst/>
              </a:rPr>
              <a:t>(() =&gt;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  </a:t>
            </a:r>
            <a:r>
              <a:rPr lang="en-US" dirty="0">
                <a:solidFill>
                  <a:srgbClr val="ED864A"/>
                </a:solidFill>
                <a:effectLst/>
              </a:rPr>
              <a:t>let </a:t>
            </a:r>
            <a:r>
              <a:rPr lang="en-US" dirty="0">
                <a:solidFill>
                  <a:srgbClr val="A9B7C6"/>
                </a:solidFill>
                <a:effectLst/>
              </a:rPr>
              <a:t>cancelled </a:t>
            </a:r>
            <a:r>
              <a:rPr lang="en-US" dirty="0">
                <a:solidFill>
                  <a:srgbClr val="EBEBEB"/>
                </a:solidFill>
                <a:effectLst/>
              </a:rPr>
              <a:t>= </a:t>
            </a:r>
            <a:r>
              <a:rPr lang="en-US" dirty="0">
                <a:solidFill>
                  <a:srgbClr val="ED864A"/>
                </a:solidFill>
                <a:effectLst/>
              </a:rPr>
              <a:t>false</a:t>
            </a:r>
            <a:br>
              <a:rPr lang="en-US" dirty="0">
                <a:solidFill>
                  <a:srgbClr val="ED864A"/>
                </a:solidFill>
                <a:effectLst/>
              </a:rPr>
            </a:br>
            <a:br>
              <a:rPr lang="en-US" dirty="0">
                <a:solidFill>
                  <a:srgbClr val="ED864A"/>
                </a:solidFill>
                <a:effectLst/>
              </a:rPr>
            </a:br>
            <a:r>
              <a:rPr lang="en-US" dirty="0">
                <a:solidFill>
                  <a:srgbClr val="ED864A"/>
                </a:solidFill>
                <a:effectLst/>
              </a:rPr>
              <a:t>    </a:t>
            </a:r>
            <a:r>
              <a:rPr lang="en-US" dirty="0">
                <a:solidFill>
                  <a:srgbClr val="7EC3E6"/>
                </a:solidFill>
                <a:effectLst/>
              </a:rPr>
              <a:t>// Get the data and handle success/error appropriately</a:t>
            </a:r>
            <a:br>
              <a:rPr lang="en-US" dirty="0">
                <a:solidFill>
                  <a:srgbClr val="7EC3E6"/>
                </a:solidFill>
                <a:effectLst/>
              </a:rPr>
            </a:br>
            <a:r>
              <a:rPr lang="en-US" dirty="0">
                <a:solidFill>
                  <a:srgbClr val="7EC3E6"/>
                </a:solidFill>
                <a:effectLst/>
              </a:rPr>
              <a:t>    </a:t>
            </a:r>
            <a:r>
              <a:rPr lang="en-US" dirty="0" err="1">
                <a:solidFill>
                  <a:srgbClr val="FFC66D"/>
                </a:solidFill>
                <a:effectLst/>
              </a:rPr>
              <a:t>getCollectionDetails</a:t>
            </a:r>
            <a:r>
              <a:rPr lang="en-US" dirty="0">
                <a:solidFill>
                  <a:srgbClr val="EBEBEB"/>
                </a:solidFill>
                <a:effectLst/>
              </a:rPr>
              <a:t>({ </a:t>
            </a:r>
            <a:r>
              <a:rPr lang="en-US" dirty="0" err="1">
                <a:solidFill>
                  <a:srgbClr val="FFFFFF"/>
                </a:solidFill>
                <a:effectLst/>
              </a:rPr>
              <a:t>collectionId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EBEB"/>
                </a:solidFill>
                <a:effectLst/>
              </a:rPr>
              <a:t>})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  ….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  return () =&gt;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    </a:t>
            </a:r>
            <a:r>
              <a:rPr lang="en-US" dirty="0">
                <a:solidFill>
                  <a:srgbClr val="A9B7C6"/>
                </a:solidFill>
                <a:effectLst/>
              </a:rPr>
              <a:t>cancelled </a:t>
            </a:r>
            <a:r>
              <a:rPr lang="en-US" dirty="0">
                <a:solidFill>
                  <a:srgbClr val="EBEBEB"/>
                </a:solidFill>
                <a:effectLst/>
              </a:rPr>
              <a:t>= </a:t>
            </a:r>
            <a:r>
              <a:rPr lang="en-US" dirty="0">
                <a:solidFill>
                  <a:srgbClr val="ED864A"/>
                </a:solidFill>
                <a:effectLst/>
              </a:rPr>
              <a:t>true</a:t>
            </a:r>
            <a:br>
              <a:rPr lang="en-US" dirty="0">
                <a:solidFill>
                  <a:srgbClr val="ED864A"/>
                </a:solidFill>
                <a:effectLst/>
              </a:rPr>
            </a:br>
            <a:r>
              <a:rPr lang="en-US" dirty="0">
                <a:solidFill>
                  <a:srgbClr val="ED864A"/>
                </a:solidFill>
                <a:effectLst/>
              </a:rPr>
              <a:t>    </a:t>
            </a: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}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dirty="0">
                <a:solidFill>
                  <a:srgbClr val="EBEBEB"/>
                </a:solidFill>
                <a:effectLst/>
              </a:rPr>
              <a:t>[</a:t>
            </a:r>
            <a:r>
              <a:rPr lang="en-US" dirty="0" err="1">
                <a:solidFill>
                  <a:srgbClr val="FFFFFF"/>
                </a:solidFill>
                <a:effectLst/>
              </a:rPr>
              <a:t>collectionId</a:t>
            </a:r>
            <a:r>
              <a:rPr lang="en-US" dirty="0">
                <a:solidFill>
                  <a:srgbClr val="EBEBEB"/>
                </a:solidFill>
                <a:effectLst/>
              </a:rPr>
              <a:t>])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return </a:t>
            </a:r>
            <a:r>
              <a:rPr lang="en-US" dirty="0">
                <a:solidFill>
                  <a:srgbClr val="EBEBEB"/>
                </a:solidFill>
                <a:effectLst/>
              </a:rPr>
              <a:t>[</a:t>
            </a:r>
            <a:r>
              <a:rPr lang="en-US" dirty="0" err="1">
                <a:solidFill>
                  <a:srgbClr val="A9B7C6"/>
                </a:solidFill>
                <a:effectLst/>
              </a:rPr>
              <a:t>state</a:t>
            </a:r>
            <a:r>
              <a:rPr lang="en-US" dirty="0" err="1">
                <a:solidFill>
                  <a:srgbClr val="EBEBEB"/>
                </a:solidFill>
                <a:effectLst/>
              </a:rPr>
              <a:t>.</a:t>
            </a:r>
            <a:r>
              <a:rPr lang="en-US" dirty="0" err="1">
                <a:solidFill>
                  <a:srgbClr val="ED94FF"/>
                </a:solidFill>
                <a:effectLst/>
              </a:rPr>
              <a:t>data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dirty="0" err="1">
                <a:solidFill>
                  <a:srgbClr val="A9B7C6"/>
                </a:solidFill>
                <a:effectLst/>
              </a:rPr>
              <a:t>state</a:t>
            </a:r>
            <a:r>
              <a:rPr lang="en-US" dirty="0" err="1">
                <a:solidFill>
                  <a:srgbClr val="EBEBEB"/>
                </a:solidFill>
                <a:effectLst/>
              </a:rPr>
              <a:t>.</a:t>
            </a:r>
            <a:r>
              <a:rPr lang="en-US" dirty="0" err="1">
                <a:solidFill>
                  <a:srgbClr val="ED94FF"/>
                </a:solidFill>
                <a:effectLst/>
              </a:rPr>
              <a:t>status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dirty="0" err="1">
                <a:solidFill>
                  <a:srgbClr val="A9B7C6"/>
                </a:solidFill>
                <a:effectLst/>
              </a:rPr>
              <a:t>state</a:t>
            </a:r>
            <a:r>
              <a:rPr lang="en-US" dirty="0" err="1">
                <a:solidFill>
                  <a:srgbClr val="EBEBEB"/>
                </a:solidFill>
                <a:effectLst/>
              </a:rPr>
              <a:t>.</a:t>
            </a:r>
            <a:r>
              <a:rPr lang="en-US" dirty="0" err="1">
                <a:solidFill>
                  <a:srgbClr val="ED94FF"/>
                </a:solidFill>
                <a:effectLst/>
              </a:rPr>
              <a:t>error</a:t>
            </a:r>
            <a:r>
              <a:rPr lang="en-US" dirty="0">
                <a:solidFill>
                  <a:srgbClr val="EBEBEB"/>
                </a:solidFill>
                <a:effectLst/>
              </a:rPr>
              <a:t>]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D9331-480E-83DE-DC84-0E17C466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904"/>
            <a:ext cx="9905998" cy="497860"/>
          </a:xfrm>
        </p:spPr>
        <p:txBody>
          <a:bodyPr>
            <a:normAutofit fontScale="90000"/>
          </a:bodyPr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3. Use in Custom Hook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ED086E-9476-87D3-605F-E0BEEBFDF287}"/>
              </a:ext>
            </a:extLst>
          </p:cNvPr>
          <p:cNvCxnSpPr>
            <a:cxnSpLocks/>
          </p:cNvCxnSpPr>
          <p:nvPr/>
        </p:nvCxnSpPr>
        <p:spPr>
          <a:xfrm flipH="1">
            <a:off x="3641834" y="583359"/>
            <a:ext cx="2819976" cy="515970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E7469F-93CB-F9EC-9B70-304C4EFD2100}"/>
              </a:ext>
            </a:extLst>
          </p:cNvPr>
          <p:cNvSpPr txBox="1"/>
          <p:nvPr/>
        </p:nvSpPr>
        <p:spPr>
          <a:xfrm>
            <a:off x="6461810" y="536764"/>
            <a:ext cx="573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Custom Hook Name: “use…”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B75A47-B531-284D-4DE7-604966B2DB0C}"/>
              </a:ext>
            </a:extLst>
          </p:cNvPr>
          <p:cNvCxnSpPr>
            <a:cxnSpLocks/>
          </p:cNvCxnSpPr>
          <p:nvPr/>
        </p:nvCxnSpPr>
        <p:spPr>
          <a:xfrm flipH="1" flipV="1">
            <a:off x="4384591" y="1820727"/>
            <a:ext cx="2626013" cy="593687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B8D27C-BCE4-67D1-5B51-E5333F44410C}"/>
              </a:ext>
            </a:extLst>
          </p:cNvPr>
          <p:cNvSpPr txBox="1"/>
          <p:nvPr/>
        </p:nvSpPr>
        <p:spPr>
          <a:xfrm>
            <a:off x="7116822" y="2266752"/>
            <a:ext cx="4070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Call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useReducer</a:t>
            </a:r>
            <a:endParaRPr lang="en-US" sz="2800" dirty="0">
              <a:solidFill>
                <a:schemeClr val="accent3">
                  <a:lumMod val="40000"/>
                  <a:lumOff val="60000"/>
                </a:schemeClr>
              </a:solidFill>
              <a:latin typeface="Rockwell Nova" panose="02060503020205020403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EBA0C2-75E8-C6DC-89AF-D92019C6A846}"/>
              </a:ext>
            </a:extLst>
          </p:cNvPr>
          <p:cNvCxnSpPr>
            <a:cxnSpLocks/>
          </p:cNvCxnSpPr>
          <p:nvPr/>
        </p:nvCxnSpPr>
        <p:spPr>
          <a:xfrm flipH="1" flipV="1">
            <a:off x="3641834" y="4584477"/>
            <a:ext cx="3921444" cy="48420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8C23C8-90F5-C265-55B7-D1731E43C822}"/>
              </a:ext>
            </a:extLst>
          </p:cNvPr>
          <p:cNvSpPr txBox="1"/>
          <p:nvPr/>
        </p:nvSpPr>
        <p:spPr>
          <a:xfrm>
            <a:off x="7648447" y="3945288"/>
            <a:ext cx="3664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Do a thing, call “dispatch” to change state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F7F9A7-37A6-A9CB-9293-78F97955C9E5}"/>
              </a:ext>
            </a:extLst>
          </p:cNvPr>
          <p:cNvCxnSpPr>
            <a:cxnSpLocks/>
          </p:cNvCxnSpPr>
          <p:nvPr/>
        </p:nvCxnSpPr>
        <p:spPr>
          <a:xfrm flipH="1">
            <a:off x="5297214" y="6215669"/>
            <a:ext cx="2170386" cy="0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204BEC6-67E6-8B02-1076-E1556BC36C3B}"/>
              </a:ext>
            </a:extLst>
          </p:cNvPr>
          <p:cNvSpPr txBox="1"/>
          <p:nvPr/>
        </p:nvSpPr>
        <p:spPr>
          <a:xfrm>
            <a:off x="7639835" y="5728867"/>
            <a:ext cx="4367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Return state from custom hook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6575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B819D7-5D7B-2CA0-5C00-2FAED6CB9019}"/>
              </a:ext>
            </a:extLst>
          </p:cNvPr>
          <p:cNvSpPr txBox="1"/>
          <p:nvPr/>
        </p:nvSpPr>
        <p:spPr>
          <a:xfrm>
            <a:off x="609600" y="3092559"/>
            <a:ext cx="821909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D864A"/>
                </a:solidFill>
                <a:effectLst/>
              </a:rPr>
              <a:t>if 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r>
              <a:rPr lang="en-US" sz="2800" dirty="0">
                <a:solidFill>
                  <a:srgbClr val="A9B7C6"/>
                </a:solidFill>
                <a:effectLst/>
              </a:rPr>
              <a:t>status </a:t>
            </a:r>
            <a:r>
              <a:rPr lang="en-US" sz="2800" dirty="0">
                <a:solidFill>
                  <a:srgbClr val="EBEBEB"/>
                </a:solidFill>
              </a:rPr>
              <a:t>===</a:t>
            </a:r>
            <a:r>
              <a:rPr lang="en-US" sz="2800" dirty="0">
                <a:solidFill>
                  <a:srgbClr val="A9B7C6"/>
                </a:solidFill>
                <a:effectLst/>
              </a:rPr>
              <a:t> </a:t>
            </a:r>
            <a:r>
              <a:rPr lang="en-US" sz="2800" dirty="0">
                <a:solidFill>
                  <a:srgbClr val="54B33E"/>
                </a:solidFill>
              </a:rPr>
              <a:t>‘error'</a:t>
            </a:r>
            <a:r>
              <a:rPr lang="en-US" sz="2800" dirty="0">
                <a:solidFill>
                  <a:srgbClr val="EBEBEB"/>
                </a:solidFill>
                <a:effectLst/>
              </a:rPr>
              <a:t>) 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8BF6A"/>
                </a:solidFill>
                <a:effectLst/>
              </a:rPr>
              <a:t>&lt;</a:t>
            </a:r>
            <a:r>
              <a:rPr lang="en-US" sz="2800" dirty="0" err="1">
                <a:solidFill>
                  <a:srgbClr val="E8BF6A"/>
                </a:solidFill>
                <a:effectLst/>
              </a:rPr>
              <a:t>UnknownError</a:t>
            </a:r>
            <a:r>
              <a:rPr lang="en-US" sz="2800" dirty="0">
                <a:solidFill>
                  <a:srgbClr val="E8BF6A"/>
                </a:solidFill>
                <a:effectLst/>
              </a:rPr>
              <a:t> /&gt;</a:t>
            </a:r>
            <a:br>
              <a:rPr lang="en-US" sz="2800" dirty="0">
                <a:solidFill>
                  <a:srgbClr val="E8BF6A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D864A"/>
                </a:solidFill>
                <a:effectLst/>
              </a:rPr>
              <a:t>if 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r>
              <a:rPr lang="en-US" sz="2800" dirty="0">
                <a:solidFill>
                  <a:srgbClr val="A9B7C6"/>
                </a:solidFill>
                <a:effectLst/>
              </a:rPr>
              <a:t>status </a:t>
            </a:r>
            <a:r>
              <a:rPr lang="en-US" sz="2800" dirty="0">
                <a:solidFill>
                  <a:srgbClr val="EBEBEB"/>
                </a:solidFill>
                <a:effectLst/>
              </a:rPr>
              <a:t>=== </a:t>
            </a:r>
            <a:r>
              <a:rPr lang="en-US" sz="2800" dirty="0">
                <a:solidFill>
                  <a:srgbClr val="54B33E"/>
                </a:solidFill>
                <a:effectLst/>
              </a:rPr>
              <a:t>'loading'</a:t>
            </a:r>
            <a:r>
              <a:rPr lang="en-US" sz="2800" dirty="0">
                <a:solidFill>
                  <a:srgbClr val="EBEBEB"/>
                </a:solidFill>
                <a:effectLst/>
              </a:rPr>
              <a:t>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8BF6A"/>
                </a:solidFill>
                <a:effectLst/>
              </a:rPr>
              <a:t>&lt;Skeleton /&gt;</a:t>
            </a:r>
            <a:br>
              <a:rPr lang="en-US" sz="2800" dirty="0">
                <a:solidFill>
                  <a:srgbClr val="E8BF6A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8BF6A"/>
                </a:solidFill>
                <a:effectLst/>
              </a:rPr>
              <a:t>&lt;Component </a:t>
            </a:r>
            <a:r>
              <a:rPr lang="en-US" sz="2800" dirty="0">
                <a:solidFill>
                  <a:srgbClr val="FFFFFF"/>
                </a:solidFill>
                <a:effectLst/>
              </a:rPr>
              <a:t>collection</a:t>
            </a:r>
            <a:r>
              <a:rPr lang="en-US" sz="2800" dirty="0">
                <a:solidFill>
                  <a:srgbClr val="54B33E"/>
                </a:solidFill>
                <a:effectLst/>
              </a:rPr>
              <a:t>=</a:t>
            </a:r>
            <a:r>
              <a:rPr lang="en-US" sz="2800" dirty="0">
                <a:solidFill>
                  <a:srgbClr val="EBEBEB"/>
                </a:solidFill>
                <a:effectLst/>
              </a:rPr>
              <a:t>{</a:t>
            </a:r>
            <a:r>
              <a:rPr lang="en-US" sz="2800" b="1" i="1" dirty="0">
                <a:solidFill>
                  <a:srgbClr val="9876AA"/>
                </a:solidFill>
                <a:effectLst/>
              </a:rPr>
              <a:t>collection</a:t>
            </a:r>
            <a:r>
              <a:rPr lang="en-US" sz="2800" dirty="0">
                <a:solidFill>
                  <a:srgbClr val="EBEBEB"/>
                </a:solidFill>
                <a:effectLst/>
              </a:rPr>
              <a:t>} </a:t>
            </a:r>
            <a:r>
              <a:rPr lang="en-US" sz="2800" dirty="0">
                <a:solidFill>
                  <a:srgbClr val="E8BF6A"/>
                </a:solidFill>
                <a:effectLst/>
              </a:rPr>
              <a:t>/&gt;</a:t>
            </a:r>
            <a:endParaRPr lang="en-US" sz="2800" dirty="0">
              <a:solidFill>
                <a:srgbClr val="EBEBEB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D3AE2-6C90-987D-D88B-37F2B2C2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28650"/>
          </a:xfrm>
        </p:spPr>
        <p:txBody>
          <a:bodyPr>
            <a:normAutofit/>
          </a:bodyPr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4. Use Custom Hook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8E945-DD43-7194-9D67-7E561F5EB922}"/>
              </a:ext>
            </a:extLst>
          </p:cNvPr>
          <p:cNvSpPr txBox="1"/>
          <p:nvPr/>
        </p:nvSpPr>
        <p:spPr>
          <a:xfrm>
            <a:off x="5139560" y="1399951"/>
            <a:ext cx="6700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Call custom hook for reducer states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2088BA-E8F7-3BF5-1861-C53B00E5D8E3}"/>
              </a:ext>
            </a:extLst>
          </p:cNvPr>
          <p:cNvCxnSpPr>
            <a:cxnSpLocks/>
          </p:cNvCxnSpPr>
          <p:nvPr/>
        </p:nvCxnSpPr>
        <p:spPr>
          <a:xfrm flipH="1">
            <a:off x="7305174" y="1861616"/>
            <a:ext cx="652536" cy="406108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0C83FF-778E-840D-5AF9-0F7689B9BD19}"/>
              </a:ext>
            </a:extLst>
          </p:cNvPr>
          <p:cNvSpPr txBox="1"/>
          <p:nvPr/>
        </p:nvSpPr>
        <p:spPr>
          <a:xfrm>
            <a:off x="7535917" y="3390788"/>
            <a:ext cx="4463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Handle each state in UI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8B5AA1-9A95-C4D0-61B7-BA45F8944682}"/>
              </a:ext>
            </a:extLst>
          </p:cNvPr>
          <p:cNvCxnSpPr>
            <a:cxnSpLocks/>
          </p:cNvCxnSpPr>
          <p:nvPr/>
        </p:nvCxnSpPr>
        <p:spPr>
          <a:xfrm flipH="1" flipV="1">
            <a:off x="4650828" y="3390788"/>
            <a:ext cx="2654346" cy="38212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9C477E-8C72-457D-7604-C9439938D639}"/>
              </a:ext>
            </a:extLst>
          </p:cNvPr>
          <p:cNvCxnSpPr>
            <a:cxnSpLocks/>
          </p:cNvCxnSpPr>
          <p:nvPr/>
        </p:nvCxnSpPr>
        <p:spPr>
          <a:xfrm flipH="1">
            <a:off x="4650828" y="3649973"/>
            <a:ext cx="2818151" cy="953558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C1DC5D-10C6-F10D-B060-94F8EFDB6F01}"/>
              </a:ext>
            </a:extLst>
          </p:cNvPr>
          <p:cNvCxnSpPr>
            <a:cxnSpLocks/>
          </p:cNvCxnSpPr>
          <p:nvPr/>
        </p:nvCxnSpPr>
        <p:spPr>
          <a:xfrm flipH="1">
            <a:off x="5139559" y="4067503"/>
            <a:ext cx="2818151" cy="1655380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8989BA-51F8-0CC3-477A-4FD627BA7488}"/>
              </a:ext>
            </a:extLst>
          </p:cNvPr>
          <p:cNvSpPr txBox="1"/>
          <p:nvPr/>
        </p:nvSpPr>
        <p:spPr>
          <a:xfrm>
            <a:off x="609599" y="2267724"/>
            <a:ext cx="10788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  <a:effectLst/>
              </a:rPr>
              <a:t>[</a:t>
            </a:r>
            <a:r>
              <a:rPr lang="en-US" sz="2800" dirty="0">
                <a:solidFill>
                  <a:srgbClr val="A9B7C6"/>
                </a:solidFill>
                <a:effectLst/>
              </a:rPr>
              <a:t>collection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status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error</a:t>
            </a:r>
            <a:r>
              <a:rPr lang="en-US" sz="2800" dirty="0">
                <a:solidFill>
                  <a:srgbClr val="EBEBEB"/>
                </a:solidFill>
                <a:effectLst/>
              </a:rPr>
              <a:t>] = </a:t>
            </a:r>
            <a:r>
              <a:rPr lang="en-US" sz="2800" dirty="0" err="1">
                <a:solidFill>
                  <a:srgbClr val="EBEBEB"/>
                </a:solidFill>
                <a:effectLst/>
              </a:rPr>
              <a:t>useCollection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r>
              <a:rPr lang="en-US" sz="2800" dirty="0" err="1">
                <a:solidFill>
                  <a:srgbClr val="FFFFFF"/>
                </a:solidFill>
                <a:effectLst/>
              </a:rPr>
              <a:t>collectionId</a:t>
            </a:r>
            <a:r>
              <a:rPr lang="en-US" sz="2800" dirty="0">
                <a:solidFill>
                  <a:srgbClr val="EBEBEB"/>
                </a:solidFill>
                <a:effectLst/>
              </a:rPr>
              <a:t>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419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0724-CF01-E340-3867-9761CDF9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8483"/>
          </a:xfrm>
        </p:spPr>
        <p:txBody>
          <a:bodyPr/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Basic 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F6775-C44E-C008-C13B-1B49ADD74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608082"/>
            <a:ext cx="9905998" cy="19864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Rockwell Nova" panose="02060503020205020403" pitchFamily="18" charset="0"/>
              </a:rPr>
              <a:t>Test every UI case in a unit test.  In our example: </a:t>
            </a:r>
          </a:p>
          <a:p>
            <a:pPr lvl="1"/>
            <a:r>
              <a:rPr lang="en-US" sz="2400" dirty="0">
                <a:latin typeface="Rockwell Nova" panose="02060503020205020403" pitchFamily="18" charset="0"/>
              </a:rPr>
              <a:t>Loading</a:t>
            </a:r>
          </a:p>
          <a:p>
            <a:pPr lvl="1"/>
            <a:r>
              <a:rPr lang="en-US" sz="2400" dirty="0">
                <a:latin typeface="Rockwell Nova" panose="02060503020205020403" pitchFamily="18" charset="0"/>
              </a:rPr>
              <a:t>Error</a:t>
            </a:r>
          </a:p>
          <a:p>
            <a:pPr lvl="1"/>
            <a:r>
              <a:rPr lang="en-US" sz="2400" dirty="0">
                <a:latin typeface="Rockwell Nova" panose="02060503020205020403" pitchFamily="18" charset="0"/>
              </a:rPr>
              <a:t>Data Loaded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E510B-D976-0927-CA9C-BFDE1784383D}"/>
              </a:ext>
            </a:extLst>
          </p:cNvPr>
          <p:cNvSpPr txBox="1"/>
          <p:nvPr/>
        </p:nvSpPr>
        <p:spPr>
          <a:xfrm>
            <a:off x="409903" y="3852264"/>
            <a:ext cx="113984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9876AA"/>
                </a:solidFill>
                <a:effectLst/>
              </a:rPr>
              <a:t>test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>
                <a:solidFill>
                  <a:srgbClr val="54B33E"/>
                </a:solidFill>
                <a:effectLst/>
              </a:rPr>
              <a:t>'renders not found page for invalid collection ID’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r>
              <a:rPr lang="en-US" sz="2400" b="1" dirty="0">
                <a:solidFill>
                  <a:srgbClr val="ED864A"/>
                </a:solidFill>
              </a:rPr>
              <a:t> </a:t>
            </a:r>
            <a:r>
              <a:rPr lang="en-US" sz="2400" dirty="0">
                <a:solidFill>
                  <a:srgbClr val="ED864A"/>
                </a:solidFill>
                <a:effectLst/>
              </a:rPr>
              <a:t>async </a:t>
            </a:r>
            <a:r>
              <a:rPr lang="en-US" sz="2400" dirty="0">
                <a:solidFill>
                  <a:srgbClr val="EBEBEB"/>
                </a:solidFill>
                <a:effectLst/>
              </a:rPr>
              <a:t>() =&gt;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FFC66D"/>
                </a:solidFill>
                <a:effectLst/>
              </a:rPr>
              <a:t>render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CollectionDetailsRoute</a:t>
            </a:r>
            <a:r>
              <a:rPr lang="en-US" sz="2400" dirty="0">
                <a:solidFill>
                  <a:srgbClr val="E8BF6A"/>
                </a:solidFill>
                <a:effectLst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collectionId</a:t>
            </a:r>
            <a:r>
              <a:rPr lang="en-US" sz="2400" dirty="0">
                <a:solidFill>
                  <a:srgbClr val="54B33E"/>
                </a:solidFill>
                <a:effectLst/>
              </a:rPr>
              <a:t>="</a:t>
            </a:r>
            <a:r>
              <a:rPr lang="en-US" sz="2400" dirty="0" err="1">
                <a:solidFill>
                  <a:srgbClr val="54B33E"/>
                </a:solidFill>
                <a:effectLst/>
              </a:rPr>
              <a:t>bogusCollectionId</a:t>
            </a:r>
            <a:r>
              <a:rPr lang="en-US" sz="2400" dirty="0">
                <a:solidFill>
                  <a:srgbClr val="54B33E"/>
                </a:solidFill>
                <a:effectLst/>
              </a:rPr>
              <a:t>" </a:t>
            </a:r>
            <a:r>
              <a:rPr lang="en-US" sz="2400" dirty="0">
                <a:solidFill>
                  <a:srgbClr val="E8BF6A"/>
                </a:solidFill>
                <a:effectLst/>
              </a:rPr>
              <a:t>/&gt;</a:t>
            </a:r>
            <a:r>
              <a:rPr lang="en-US" sz="2400" dirty="0">
                <a:solidFill>
                  <a:srgbClr val="EBEBEB"/>
                </a:solidFill>
                <a:effectLst/>
              </a:rPr>
              <a:t>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notFound</a:t>
            </a:r>
            <a:r>
              <a:rPr lang="en-US" sz="2400" dirty="0">
                <a:solidFill>
                  <a:srgbClr val="A9B7C6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= </a:t>
            </a:r>
            <a:r>
              <a:rPr lang="en-US" sz="2400" dirty="0">
                <a:solidFill>
                  <a:srgbClr val="ED864A"/>
                </a:solidFill>
                <a:effectLst/>
              </a:rPr>
              <a:t>await </a:t>
            </a:r>
            <a:r>
              <a:rPr lang="en-US" sz="2400" b="1" i="1" dirty="0" err="1">
                <a:solidFill>
                  <a:srgbClr val="9876AA"/>
                </a:solidFill>
                <a:effectLst/>
              </a:rPr>
              <a:t>screen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.</a:t>
            </a:r>
            <a:r>
              <a:rPr lang="en-US" sz="2400" dirty="0" err="1">
                <a:solidFill>
                  <a:srgbClr val="FFC66D"/>
                </a:solidFill>
                <a:effectLst/>
              </a:rPr>
              <a:t>findByText</a:t>
            </a:r>
            <a:r>
              <a:rPr lang="en-US" sz="2400" dirty="0">
                <a:solidFill>
                  <a:srgbClr val="EBEBEB"/>
                </a:solidFill>
                <a:effectLst/>
              </a:rPr>
              <a:t>(‘not found</a:t>
            </a:r>
            <a:r>
              <a:rPr lang="en-US" sz="2400" dirty="0">
                <a:solidFill>
                  <a:srgbClr val="54B33E"/>
                </a:solidFill>
                <a:effectLst/>
              </a:rPr>
              <a:t>')</a:t>
            </a:r>
            <a:br>
              <a:rPr lang="en-US" sz="2400" dirty="0">
                <a:solidFill>
                  <a:srgbClr val="54B33E"/>
                </a:solidFill>
                <a:effectLst/>
              </a:rPr>
            </a:br>
            <a:r>
              <a:rPr lang="en-US" sz="2400" dirty="0">
                <a:solidFill>
                  <a:srgbClr val="54B33E"/>
                </a:solidFill>
                <a:effectLst/>
              </a:rPr>
              <a:t>  </a:t>
            </a:r>
            <a:r>
              <a:rPr lang="en-US" sz="2400" dirty="0">
                <a:solidFill>
                  <a:srgbClr val="FFC66D"/>
                </a:solidFill>
                <a:effectLst/>
              </a:rPr>
              <a:t>expect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notFound</a:t>
            </a:r>
            <a:r>
              <a:rPr lang="en-US" sz="2400" dirty="0">
                <a:solidFill>
                  <a:srgbClr val="EBEBEB"/>
                </a:solidFill>
                <a:effectLst/>
              </a:rPr>
              <a:t>).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toBeInTheDocument</a:t>
            </a:r>
            <a:r>
              <a:rPr lang="en-US" sz="2400" dirty="0">
                <a:solidFill>
                  <a:srgbClr val="EBEBEB"/>
                </a:solidFill>
                <a:effectLst/>
              </a:rPr>
              <a:t>()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})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C96096-713D-948B-8048-56886957FCC3}"/>
              </a:ext>
            </a:extLst>
          </p:cNvPr>
          <p:cNvSpPr txBox="1"/>
          <p:nvPr/>
        </p:nvSpPr>
        <p:spPr>
          <a:xfrm>
            <a:off x="7728979" y="2320374"/>
            <a:ext cx="4463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Testing the error case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B2A6C2C-04FF-FEB4-550E-9232C7FAD8DF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6109138" y="2843595"/>
            <a:ext cx="1819997" cy="1008669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03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A744-167E-A98E-87A8-A89904B7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Complex Unit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E45AD-7ADB-B1CE-B2EC-A889D951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2207173"/>
            <a:ext cx="9905998" cy="3584028"/>
          </a:xfrm>
        </p:spPr>
        <p:txBody>
          <a:bodyPr>
            <a:normAutofit/>
          </a:bodyPr>
          <a:lstStyle/>
          <a:p>
            <a:r>
              <a:rPr lang="en-US" dirty="0" err="1">
                <a:latin typeface="Rockwell Nova" panose="02060503020205020403" pitchFamily="18" charset="0"/>
              </a:rPr>
              <a:t>useReducer</a:t>
            </a:r>
            <a:r>
              <a:rPr lang="en-US" dirty="0">
                <a:latin typeface="Rockwell Nova" panose="02060503020205020403" pitchFamily="18" charset="0"/>
              </a:rPr>
              <a:t> itself is part of the UI framework.  </a:t>
            </a:r>
          </a:p>
          <a:p>
            <a:r>
              <a:rPr lang="en-US" dirty="0">
                <a:latin typeface="Rockwell Nova" panose="02060503020205020403" pitchFamily="18" charset="0"/>
              </a:rPr>
              <a:t>Move complex logic into separate functions, test those independently</a:t>
            </a:r>
          </a:p>
          <a:p>
            <a:r>
              <a:rPr lang="en-US" dirty="0">
                <a:latin typeface="Rockwell Nova" panose="02060503020205020403" pitchFamily="18" charset="0"/>
              </a:rPr>
              <a:t>If you need to test your reducer independently of UI:</a:t>
            </a:r>
          </a:p>
          <a:p>
            <a:pPr lvl="1"/>
            <a:r>
              <a:rPr lang="en-US" dirty="0">
                <a:latin typeface="Rockwell Nova" panose="02060503020205020403" pitchFamily="18" charset="0"/>
              </a:rPr>
              <a:t>Option 1: A fake UI</a:t>
            </a:r>
          </a:p>
          <a:p>
            <a:pPr lvl="2"/>
            <a:r>
              <a:rPr lang="en-US" dirty="0">
                <a:latin typeface="Rockwell Nova" panose="02060503020205020403" pitchFamily="18" charset="0"/>
              </a:rPr>
              <a:t>Make a component that displays state</a:t>
            </a:r>
          </a:p>
          <a:p>
            <a:pPr lvl="2"/>
            <a:r>
              <a:rPr lang="en-US" dirty="0">
                <a:latin typeface="Rockwell Nova" panose="02060503020205020403" pitchFamily="18" charset="0"/>
              </a:rPr>
              <a:t>Then, test the sample component</a:t>
            </a:r>
          </a:p>
          <a:p>
            <a:pPr lvl="2"/>
            <a:r>
              <a:rPr lang="en-US" dirty="0">
                <a:latin typeface="Rockwell Nova" panose="02060503020205020403" pitchFamily="18" charset="0"/>
              </a:rPr>
              <a:t>This allows you to set up a more testable UI</a:t>
            </a:r>
          </a:p>
          <a:p>
            <a:pPr lvl="1"/>
            <a:r>
              <a:rPr lang="en-US" dirty="0">
                <a:latin typeface="Rockwell Nova" panose="02060503020205020403" pitchFamily="18" charset="0"/>
              </a:rPr>
              <a:t>Option 2: Use react-hooks-testing-library</a:t>
            </a:r>
          </a:p>
          <a:p>
            <a:pPr lvl="1"/>
            <a:endParaRPr lang="en-US" dirty="0"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15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D9C10EF-5C5A-9EB1-628A-451C83D5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9" y="4363271"/>
            <a:ext cx="11615736" cy="1066801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90000"/>
              </a:lnSpc>
            </a:pPr>
            <a:r>
              <a:rPr lang="en-US" sz="42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Complex React State Defined: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2AF69D-25FC-585B-A8FD-8C9AA2C20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2" y="5516211"/>
            <a:ext cx="8676222" cy="722243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ts val="1960"/>
              </a:lnSpc>
            </a:pP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Rockwell Nova" panose="02060503020205020403" pitchFamily="18" charset="0"/>
                <a:ea typeface="+mn-ea"/>
                <a:cs typeface="+mn-cs"/>
              </a:rPr>
              <a:t>Many interconnected state changes </a:t>
            </a:r>
          </a:p>
          <a:p>
            <a:pPr>
              <a:lnSpc>
                <a:spcPts val="1960"/>
              </a:lnSpc>
            </a:pP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Rockwell Nova" panose="02060503020205020403" pitchFamily="18" charset="0"/>
                <a:ea typeface="+mn-ea"/>
                <a:cs typeface="+mn-cs"/>
              </a:rPr>
              <a:t>In many React components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0D2859B-F3FA-4FDE-5C6D-2B458CF11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0" y="-357328"/>
            <a:ext cx="9982200" cy="570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8410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0E1E-6FC8-D9AD-620B-8336BDFB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1600199"/>
          </a:xfrm>
        </p:spPr>
        <p:txBody>
          <a:bodyPr>
            <a:normAutofit/>
          </a:bodyPr>
          <a:lstStyle/>
          <a:p>
            <a:r>
              <a:rPr lang="en-US" sz="3100" dirty="0" err="1">
                <a:latin typeface="Rockwell Nova" panose="02060503020205020403" pitchFamily="18" charset="0"/>
              </a:rPr>
              <a:t>useReducer</a:t>
            </a:r>
            <a:r>
              <a:rPr lang="en-US" sz="3100" cap="all" dirty="0">
                <a:latin typeface="Rockwell Nova" panose="02060503020205020403" pitchFamily="18" charset="0"/>
              </a:rPr>
              <a:t>: Best for interconnected state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0516775-D3B1-E61E-EBB0-5606BD8DC4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116" y="1642545"/>
            <a:ext cx="12280116" cy="590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5011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6E6A0-57F1-1A7F-6E31-34A95FBF014B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rcRect t="930" r="3794" b="1255"/>
          <a:stretch/>
        </p:blipFill>
        <p:spPr>
          <a:xfrm>
            <a:off x="7394039" y="-1"/>
            <a:ext cx="479796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8B7BB8-3E35-E9B3-B148-25AECDBCE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Nova" panose="02060503020205020403" pitchFamily="18" charset="0"/>
              </a:rPr>
              <a:t>React</a:t>
            </a:r>
            <a:br>
              <a:rPr lang="en-US" sz="5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Nova" panose="02060503020205020403" pitchFamily="18" charset="0"/>
              </a:rPr>
            </a:br>
            <a:r>
              <a:rPr lang="en-US" sz="5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Nova" panose="02060503020205020403" pitchFamily="18" charset="0"/>
              </a:rPr>
              <a:t>State Buckets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0663520-B2B2-2080-8B9A-04779EB655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210162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513461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0E211D-F9BB-4045-95C8-C38002202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CECEE1-E8B7-4FC5-87CD-3D8CDFE17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398EE2-C545-49D8-BF4F-DDD1048E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B69B28-7272-4728-96BA-D7578DC4C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D73B0A-AF9E-4375-BD23-7FC4DD905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0A7A8B-3A6B-46B1-9C3D-0B057AB8F6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31A871-B99F-42CD-B81B-6C58CFF7B4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3854F6-8042-4398-8ACC-1B3821631F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3EB793-FA42-494F-801D-B21906560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DE69-3EE5-991C-2982-07AF2E02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latin typeface="Rockwell Nova" panose="02060503020205020403" pitchFamily="18" charset="0"/>
              </a:rPr>
              <a:t>Custom Hooks are </a:t>
            </a:r>
            <a:r>
              <a:rPr lang="en-US" sz="3600" i="1" cap="all" dirty="0" err="1">
                <a:latin typeface="Rockwell Nova" panose="02060503020205020403" pitchFamily="18" charset="0"/>
              </a:rPr>
              <a:t>kinda</a:t>
            </a:r>
            <a:r>
              <a:rPr lang="en-US" sz="3600" i="1" cap="all" dirty="0">
                <a:latin typeface="Rockwell Nova" panose="02060503020205020403" pitchFamily="18" charset="0"/>
              </a:rPr>
              <a:t> </a:t>
            </a:r>
            <a:r>
              <a:rPr lang="en-US" sz="3600" i="1" cap="all" dirty="0" err="1">
                <a:latin typeface="Rockwell Nova" panose="02060503020205020403" pitchFamily="18" charset="0"/>
              </a:rPr>
              <a:t>sorta</a:t>
            </a:r>
            <a:r>
              <a:rPr lang="en-US" sz="3600" i="1" cap="all" dirty="0">
                <a:latin typeface="Rockwell Nova" panose="02060503020205020403" pitchFamily="18" charset="0"/>
              </a:rPr>
              <a:t> </a:t>
            </a:r>
            <a:br>
              <a:rPr lang="en-US" sz="3600" i="1" cap="all" dirty="0">
                <a:latin typeface="Rockwell Nova" panose="02060503020205020403" pitchFamily="18" charset="0"/>
              </a:rPr>
            </a:br>
            <a:r>
              <a:rPr lang="en-US" sz="3600" cap="all" dirty="0">
                <a:latin typeface="Rockwell Nova" panose="02060503020205020403" pitchFamily="18" charset="0"/>
              </a:rPr>
              <a:t>state buckets…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1C312-FCAF-552F-4275-BC4EEB5D7F8C}"/>
              </a:ext>
            </a:extLst>
          </p:cNvPr>
          <p:cNvSpPr txBox="1"/>
          <p:nvPr/>
        </p:nvSpPr>
        <p:spPr>
          <a:xfrm>
            <a:off x="609600" y="2752881"/>
            <a:ext cx="103814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D864A"/>
                </a:solidFill>
                <a:effectLst/>
              </a:rPr>
              <a:t>function </a:t>
            </a:r>
            <a:r>
              <a:rPr lang="en-US" sz="2800" dirty="0" err="1">
                <a:solidFill>
                  <a:srgbClr val="FFCF40"/>
                </a:solidFill>
                <a:effectLst/>
              </a:rPr>
              <a:t>useRecordInfo</a:t>
            </a:r>
            <a:r>
              <a:rPr lang="en-US" sz="2800" dirty="0">
                <a:solidFill>
                  <a:srgbClr val="EBEBEB"/>
                </a:solidFill>
                <a:effectLst/>
              </a:rPr>
              <a:t>() 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  <a:effectLst/>
              </a:rPr>
              <a:t>{ </a:t>
            </a:r>
            <a:r>
              <a:rPr lang="en-US" sz="2800" dirty="0">
                <a:solidFill>
                  <a:srgbClr val="A9B7C6"/>
                </a:solidFill>
                <a:effectLst/>
              </a:rPr>
              <a:t>father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mother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children </a:t>
            </a:r>
            <a:r>
              <a:rPr lang="en-US" sz="2800" dirty="0">
                <a:solidFill>
                  <a:srgbClr val="EBEBEB"/>
                </a:solidFill>
                <a:effectLst/>
              </a:rPr>
              <a:t>} = </a:t>
            </a:r>
            <a:r>
              <a:rPr lang="en-US" sz="2800" dirty="0" err="1">
                <a:solidFill>
                  <a:srgbClr val="EBEBEB"/>
                </a:solidFill>
                <a:effectLst/>
              </a:rPr>
              <a:t>useRecordFamily</a:t>
            </a:r>
            <a:r>
              <a:rPr lang="en-US" sz="2800" dirty="0">
                <a:solidFill>
                  <a:srgbClr val="EBEBEB"/>
                </a:solidFill>
                <a:effectLst/>
              </a:rPr>
              <a:t>()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  <a:effectLst/>
              </a:rPr>
              <a:t>{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recordName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recordURL</a:t>
            </a:r>
            <a:r>
              <a:rPr lang="en-US" sz="2800" dirty="0">
                <a:solidFill>
                  <a:srgbClr val="EBEBEB"/>
                </a:solidFill>
                <a:effectLst/>
              </a:rPr>
              <a:t>}  = </a:t>
            </a:r>
            <a:r>
              <a:rPr lang="en-US" sz="2800" dirty="0" err="1">
                <a:solidFill>
                  <a:srgbClr val="FFC66D"/>
                </a:solidFill>
                <a:effectLst/>
              </a:rPr>
              <a:t>useRecordData</a:t>
            </a:r>
            <a:r>
              <a:rPr lang="en-US" sz="2800" dirty="0">
                <a:solidFill>
                  <a:srgbClr val="EBEBEB"/>
                </a:solidFill>
                <a:effectLst/>
              </a:rPr>
              <a:t>()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BEBEB"/>
                </a:solidFill>
                <a:effectLst/>
              </a:rPr>
              <a:t>{ </a:t>
            </a:r>
            <a:r>
              <a:rPr lang="en-US" sz="2800" dirty="0">
                <a:solidFill>
                  <a:srgbClr val="A9B7C6"/>
                </a:solidFill>
                <a:effectLst/>
              </a:rPr>
              <a:t>father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mother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children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recordName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recordURL</a:t>
            </a:r>
            <a:r>
              <a:rPr lang="en-US" sz="2800" dirty="0">
                <a:solidFill>
                  <a:srgbClr val="A9B7C6"/>
                </a:solidFill>
                <a:effectLst/>
              </a:rPr>
              <a:t> </a:t>
            </a: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6723D-3D26-A8DC-4C69-AA28E08997F9}"/>
              </a:ext>
            </a:extLst>
          </p:cNvPr>
          <p:cNvSpPr txBox="1"/>
          <p:nvPr/>
        </p:nvSpPr>
        <p:spPr>
          <a:xfrm>
            <a:off x="2153706" y="5464082"/>
            <a:ext cx="595239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Return an organized state object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Maybe return functions to 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change state outside hook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9206C1-8BB7-8A63-B914-0C4262AF28D4}"/>
              </a:ext>
            </a:extLst>
          </p:cNvPr>
          <p:cNvCxnSpPr>
            <a:cxnSpLocks/>
          </p:cNvCxnSpPr>
          <p:nvPr/>
        </p:nvCxnSpPr>
        <p:spPr>
          <a:xfrm flipV="1">
            <a:off x="4293704" y="4992624"/>
            <a:ext cx="351448" cy="573289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B91D96-C5F4-7ED5-F01B-669A933AC129}"/>
              </a:ext>
            </a:extLst>
          </p:cNvPr>
          <p:cNvSpPr txBox="1"/>
          <p:nvPr/>
        </p:nvSpPr>
        <p:spPr>
          <a:xfrm>
            <a:off x="5479950" y="1334341"/>
            <a:ext cx="66295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Combine various similar state data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Possibly use Contexts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Possibly use other custom hooks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BA2D79-499E-0A67-766C-1DC6264A3981}"/>
              </a:ext>
            </a:extLst>
          </p:cNvPr>
          <p:cNvCxnSpPr>
            <a:cxnSpLocks/>
          </p:cNvCxnSpPr>
          <p:nvPr/>
        </p:nvCxnSpPr>
        <p:spPr>
          <a:xfrm flipH="1">
            <a:off x="4779862" y="2110577"/>
            <a:ext cx="700088" cy="702191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77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CF0A-D027-CCDF-3E86-3989434C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1"/>
            <a:ext cx="10972800" cy="648940"/>
          </a:xfrm>
        </p:spPr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7B473-0E84-2E37-EE25-68B4A24EF27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6548" y="1113716"/>
            <a:ext cx="10972800" cy="5607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ockwell Nova" panose="02060503020205020403" pitchFamily="18" charset="0"/>
              </a:rPr>
              <a:t>Broadcast/share state among child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7D917D-9615-F7A5-A9D0-8E051A5A2751}"/>
              </a:ext>
            </a:extLst>
          </p:cNvPr>
          <p:cNvSpPr/>
          <p:nvPr/>
        </p:nvSpPr>
        <p:spPr>
          <a:xfrm>
            <a:off x="3463785" y="2162821"/>
            <a:ext cx="4315105" cy="77206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Context Provider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9D208-A061-263D-4666-DE5A6A682C4E}"/>
              </a:ext>
            </a:extLst>
          </p:cNvPr>
          <p:cNvSpPr/>
          <p:nvPr/>
        </p:nvSpPr>
        <p:spPr>
          <a:xfrm>
            <a:off x="3304941" y="3256922"/>
            <a:ext cx="2272332" cy="481132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Rockwell Nova" panose="020605030202050204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3877B6-5C70-B292-BA58-4BA511383685}"/>
              </a:ext>
            </a:extLst>
          </p:cNvPr>
          <p:cNvSpPr/>
          <p:nvPr/>
        </p:nvSpPr>
        <p:spPr>
          <a:xfrm>
            <a:off x="6130505" y="3115086"/>
            <a:ext cx="2272332" cy="481132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Rockwell Nova" panose="020605030202050204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130986-2990-393B-3991-C4A7795423F3}"/>
              </a:ext>
            </a:extLst>
          </p:cNvPr>
          <p:cNvSpPr/>
          <p:nvPr/>
        </p:nvSpPr>
        <p:spPr>
          <a:xfrm>
            <a:off x="6398896" y="3788386"/>
            <a:ext cx="2272332" cy="481132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Rockwell Nova" panose="020605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B0BB9-3AEA-CE99-2E56-E1A6D4EFE00A}"/>
              </a:ext>
            </a:extLst>
          </p:cNvPr>
          <p:cNvSpPr/>
          <p:nvPr/>
        </p:nvSpPr>
        <p:spPr>
          <a:xfrm>
            <a:off x="6898849" y="4456740"/>
            <a:ext cx="2272332" cy="481132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Rockwell Nova" panose="020605030202050204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390D08-D71F-0085-65D0-A4196259753B}"/>
              </a:ext>
            </a:extLst>
          </p:cNvPr>
          <p:cNvSpPr/>
          <p:nvPr/>
        </p:nvSpPr>
        <p:spPr>
          <a:xfrm>
            <a:off x="2692630" y="4089214"/>
            <a:ext cx="2928708" cy="10141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ckwell Nova" panose="02060503020205020403" pitchFamily="18" charset="0"/>
              </a:rPr>
              <a:t>Context Consumer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72AE-4B22-9273-A5EE-F5AABF81D05E}"/>
              </a:ext>
            </a:extLst>
          </p:cNvPr>
          <p:cNvSpPr/>
          <p:nvPr/>
        </p:nvSpPr>
        <p:spPr>
          <a:xfrm>
            <a:off x="6570662" y="5083123"/>
            <a:ext cx="2928708" cy="10141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Rockwell Nova" panose="02060503020205020403" pitchFamily="18" charset="0"/>
              </a:rPr>
              <a:t>Context Consumer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126815-A1F2-3037-D2E3-67A8900AC715}"/>
              </a:ext>
            </a:extLst>
          </p:cNvPr>
          <p:cNvCxnSpPr>
            <a:cxnSpLocks/>
          </p:cNvCxnSpPr>
          <p:nvPr/>
        </p:nvCxnSpPr>
        <p:spPr>
          <a:xfrm flipH="1">
            <a:off x="4929018" y="2956123"/>
            <a:ext cx="424552" cy="300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B202F7-465D-E259-2D26-442F7D213D53}"/>
              </a:ext>
            </a:extLst>
          </p:cNvPr>
          <p:cNvCxnSpPr>
            <a:cxnSpLocks/>
          </p:cNvCxnSpPr>
          <p:nvPr/>
        </p:nvCxnSpPr>
        <p:spPr>
          <a:xfrm flipH="1">
            <a:off x="4838792" y="3785912"/>
            <a:ext cx="203684" cy="303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FAA19F-ECF9-8940-5171-FF2243C92BD0}"/>
              </a:ext>
            </a:extLst>
          </p:cNvPr>
          <p:cNvCxnSpPr>
            <a:endCxn id="6" idx="0"/>
          </p:cNvCxnSpPr>
          <p:nvPr/>
        </p:nvCxnSpPr>
        <p:spPr>
          <a:xfrm>
            <a:off x="6898849" y="2969928"/>
            <a:ext cx="367823" cy="145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C5EDDC-6834-1650-7DFD-F80C3B6449C7}"/>
              </a:ext>
            </a:extLst>
          </p:cNvPr>
          <p:cNvCxnSpPr>
            <a:cxnSpLocks/>
          </p:cNvCxnSpPr>
          <p:nvPr/>
        </p:nvCxnSpPr>
        <p:spPr>
          <a:xfrm>
            <a:off x="7535061" y="3617250"/>
            <a:ext cx="248990" cy="199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91C517-961A-D3EB-2667-BAA8C5E94347}"/>
              </a:ext>
            </a:extLst>
          </p:cNvPr>
          <p:cNvCxnSpPr>
            <a:endCxn id="8" idx="0"/>
          </p:cNvCxnSpPr>
          <p:nvPr/>
        </p:nvCxnSpPr>
        <p:spPr>
          <a:xfrm>
            <a:off x="7784051" y="4269518"/>
            <a:ext cx="250964" cy="18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8DBDC0-3292-093B-62C9-1CC4111CA56B}"/>
              </a:ext>
            </a:extLst>
          </p:cNvPr>
          <p:cNvCxnSpPr>
            <a:cxnSpLocks/>
          </p:cNvCxnSpPr>
          <p:nvPr/>
        </p:nvCxnSpPr>
        <p:spPr>
          <a:xfrm>
            <a:off x="8179724" y="4937872"/>
            <a:ext cx="325523" cy="145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0BFD55C-DE0C-D62D-AFED-5687E22D53CA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3947844" y="3179072"/>
            <a:ext cx="1119284" cy="701001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F77B5C9-05ED-59C3-379E-5557502827A3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6239340" y="3287446"/>
            <a:ext cx="2126999" cy="1464355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9847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ADD9-A041-9FA6-B2F2-8FB97DA9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Contexts help us avoid prop drilling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8E59-9160-1739-DA7C-0341DAC649C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B8DE0B5-8DB5-8F8C-3D26-572927B5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924592"/>
            <a:ext cx="11176000" cy="815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931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813B-9A62-DCE4-342A-DB8C1E36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Contexts are not state managers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DEDA5130-A64A-FBE2-55AD-B8F62960B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765337"/>
              </p:ext>
            </p:extLst>
          </p:nvPr>
        </p:nvGraphicFramePr>
        <p:xfrm>
          <a:off x="609599" y="1371600"/>
          <a:ext cx="5361216" cy="5133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076526A-88B7-8BFD-E09B-8BD90D12C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868" y="1372638"/>
            <a:ext cx="4371331" cy="513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72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DAA496-8056-6A45-87BD-7F45C10ECC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696EE1-145D-814C-AA8F-C55B0E05FB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5C583B-C5D8-C74E-8030-A7964A5055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AE4E09-BA7D-CB47-9D35-42394DEEF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358942-47B3-E240-A7E1-8A2B9543C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445892-C10D-224A-B712-5B82FCB81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web page&#10;&#10;Description automatically generated">
            <a:extLst>
              <a:ext uri="{FF2B5EF4-FFF2-40B4-BE49-F238E27FC236}">
                <a16:creationId xmlns:a16="http://schemas.microsoft.com/office/drawing/2014/main" id="{9906E91C-E85D-4ADE-440B-BEAFDEEB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4" y="1756820"/>
            <a:ext cx="7772400" cy="3468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28C61-E4E8-D392-94E9-751D7557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Example: Results Display Preferences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212F6F-0CD0-598A-D4E5-A0FADC3098C8}"/>
              </a:ext>
            </a:extLst>
          </p:cNvPr>
          <p:cNvCxnSpPr>
            <a:cxnSpLocks/>
          </p:cNvCxnSpPr>
          <p:nvPr/>
        </p:nvCxnSpPr>
        <p:spPr>
          <a:xfrm flipH="1">
            <a:off x="7786969" y="1358858"/>
            <a:ext cx="967068" cy="10483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D6A4AE-A016-F618-0EF8-EBDD58BC4D0D}"/>
              </a:ext>
            </a:extLst>
          </p:cNvPr>
          <p:cNvSpPr txBox="1"/>
          <p:nvPr/>
        </p:nvSpPr>
        <p:spPr>
          <a:xfrm>
            <a:off x="8754037" y="928143"/>
            <a:ext cx="3155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Users can set preferences for how they want their search results to appear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C8127-B808-042A-1B08-F63C6B8223BF}"/>
              </a:ext>
            </a:extLst>
          </p:cNvPr>
          <p:cNvSpPr txBox="1"/>
          <p:nvPr/>
        </p:nvSpPr>
        <p:spPr>
          <a:xfrm>
            <a:off x="5329120" y="3821103"/>
            <a:ext cx="30977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2">
                    <a:lumMod val="25000"/>
                  </a:schemeClr>
                </a:solidFill>
                <a:latin typeface="Rockwell Nova" panose="02060503020205020403" pitchFamily="18" charset="0"/>
              </a:rPr>
              <a:t>This is the perfect situation for a context!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9A4122-ADF0-3673-89D2-184F62DA609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389888" y="3409255"/>
            <a:ext cx="7364149" cy="3434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8727DF-739A-07B8-F6C4-AE9D8F8439D5}"/>
              </a:ext>
            </a:extLst>
          </p:cNvPr>
          <p:cNvSpPr txBox="1"/>
          <p:nvPr/>
        </p:nvSpPr>
        <p:spPr>
          <a:xfrm>
            <a:off x="8754037" y="3491065"/>
            <a:ext cx="2755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…. over there!</a:t>
            </a:r>
          </a:p>
        </p:txBody>
      </p:sp>
    </p:spTree>
    <p:extLst>
      <p:ext uri="{BB962C8B-B14F-4D97-AF65-F5344CB8AC3E}">
        <p14:creationId xmlns:p14="http://schemas.microsoft.com/office/powerpoint/2010/main" val="1970474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2809-483C-C49D-2AED-38981C44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626363"/>
          </a:xfrm>
        </p:spPr>
        <p:txBody>
          <a:bodyPr>
            <a:normAutofit fontScale="90000"/>
          </a:bodyPr>
          <a:lstStyle/>
          <a:p>
            <a:r>
              <a:rPr lang="en-US" cap="all" dirty="0">
                <a:latin typeface="Rockwell Nova" panose="02060503020205020403" pitchFamily="18" charset="0"/>
              </a:rPr>
              <a:t>Example</a:t>
            </a:r>
            <a:r>
              <a:rPr lang="en-US" dirty="0">
                <a:latin typeface="Rockwell Nova" panose="02060503020205020403" pitchFamily="18" charset="0"/>
              </a:rPr>
              <a:t>: </a:t>
            </a:r>
            <a:r>
              <a:rPr lang="en-US" sz="3600" dirty="0" err="1">
                <a:latin typeface="Rockwell Nova" panose="02060503020205020403" pitchFamily="18" charset="0"/>
              </a:rPr>
              <a:t>DisplayPrefsProvider</a:t>
            </a:r>
            <a:endParaRPr lang="en-US" sz="3600" dirty="0">
              <a:latin typeface="Rockwell Nova" panose="020605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10E51-3941-6090-769C-A144D1730477}"/>
              </a:ext>
            </a:extLst>
          </p:cNvPr>
          <p:cNvSpPr txBox="1"/>
          <p:nvPr/>
        </p:nvSpPr>
        <p:spPr>
          <a:xfrm>
            <a:off x="0" y="1096210"/>
            <a:ext cx="98511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import </a:t>
            </a:r>
            <a:r>
              <a:rPr lang="en-US" sz="2400" dirty="0">
                <a:solidFill>
                  <a:srgbClr val="EBEBEB"/>
                </a:solidFill>
                <a:effectLst/>
              </a:rPr>
              <a:t>{ </a:t>
            </a:r>
            <a:r>
              <a:rPr lang="en-US" sz="2400" dirty="0" err="1">
                <a:solidFill>
                  <a:srgbClr val="FFC66D"/>
                </a:solidFill>
                <a:effectLst/>
              </a:rPr>
              <a:t>createContext</a:t>
            </a:r>
            <a:r>
              <a:rPr lang="en-US" sz="2400" b="1" dirty="0">
                <a:solidFill>
                  <a:srgbClr val="ED864A"/>
                </a:solidFill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} </a:t>
            </a:r>
            <a:r>
              <a:rPr lang="en-US" sz="2400" dirty="0">
                <a:solidFill>
                  <a:srgbClr val="ED864A"/>
                </a:solidFill>
                <a:effectLst/>
              </a:rPr>
              <a:t>from </a:t>
            </a:r>
            <a:r>
              <a:rPr lang="en-US" sz="2400" dirty="0">
                <a:solidFill>
                  <a:srgbClr val="54B33E"/>
                </a:solidFill>
                <a:effectLst/>
              </a:rPr>
              <a:t>"react"</a:t>
            </a:r>
            <a:br>
              <a:rPr lang="en-US" sz="2400" dirty="0">
                <a:solidFill>
                  <a:srgbClr val="54B33E"/>
                </a:solidFill>
                <a:effectLst/>
              </a:rPr>
            </a:br>
            <a:br>
              <a:rPr lang="en-US" sz="2400" dirty="0">
                <a:solidFill>
                  <a:srgbClr val="54B33E"/>
                </a:solidFill>
                <a:effectLst/>
              </a:rPr>
            </a:br>
            <a:r>
              <a:rPr lang="en-US" sz="24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DisplayPrefsContext</a:t>
            </a:r>
            <a:r>
              <a:rPr lang="en-US" sz="2400" dirty="0">
                <a:solidFill>
                  <a:srgbClr val="A9B7C6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= </a:t>
            </a:r>
            <a:r>
              <a:rPr lang="en-US" sz="2400" b="1" dirty="0" err="1">
                <a:solidFill>
                  <a:srgbClr val="FFC66D"/>
                </a:solidFill>
                <a:effectLst/>
              </a:rPr>
              <a:t>createContext</a:t>
            </a:r>
            <a:r>
              <a:rPr lang="en-US" sz="2400" dirty="0">
                <a:solidFill>
                  <a:srgbClr val="EBEBEB"/>
                </a:solidFill>
                <a:effectLst/>
              </a:rPr>
              <a:t>([])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C4004-A98C-4E9C-800C-0982C9396300}"/>
              </a:ext>
            </a:extLst>
          </p:cNvPr>
          <p:cNvSpPr txBox="1"/>
          <p:nvPr/>
        </p:nvSpPr>
        <p:spPr>
          <a:xfrm>
            <a:off x="0" y="2770958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D864A"/>
                </a:solidFill>
                <a:effectLst/>
              </a:rPr>
              <a:t>export</a:t>
            </a:r>
            <a:r>
              <a:rPr lang="en-US" sz="2400" dirty="0">
                <a:solidFill>
                  <a:srgbClr val="ED864A"/>
                </a:solidFill>
                <a:effectLst/>
              </a:rPr>
              <a:t> default function </a:t>
            </a:r>
            <a:r>
              <a:rPr lang="en-US" sz="2400" b="1" dirty="0" err="1">
                <a:solidFill>
                  <a:srgbClr val="FFC66D"/>
                </a:solidFill>
                <a:effectLst/>
              </a:rPr>
              <a:t>DisplayPrefsProvider</a:t>
            </a:r>
            <a:r>
              <a:rPr lang="en-US" sz="2400" dirty="0">
                <a:solidFill>
                  <a:srgbClr val="EBEBEB"/>
                </a:solidFill>
                <a:effectLst/>
              </a:rPr>
              <a:t>({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initialPrefs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>
                <a:solidFill>
                  <a:srgbClr val="FFFFFF"/>
                </a:solidFill>
                <a:effectLst/>
              </a:rPr>
              <a:t>children </a:t>
            </a:r>
            <a:r>
              <a:rPr lang="en-US" sz="2400" dirty="0">
                <a:solidFill>
                  <a:srgbClr val="EBEBEB"/>
                </a:solidFill>
                <a:effectLst/>
              </a:rPr>
              <a:t>})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</a:p>
          <a:p>
            <a:endParaRPr lang="en-US" sz="2400" dirty="0">
              <a:solidFill>
                <a:srgbClr val="EBEBEB"/>
              </a:solidFill>
              <a:effectLst/>
            </a:endParaRPr>
          </a:p>
          <a:p>
            <a:r>
              <a:rPr lang="en-US" sz="24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dirty="0">
                <a:solidFill>
                  <a:srgbClr val="EBEBEB"/>
                </a:solidFill>
                <a:effectLst/>
              </a:rPr>
              <a:t>[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displayPrefs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setDisplayPrefs</a:t>
            </a:r>
            <a:r>
              <a:rPr lang="en-US" sz="2400" dirty="0">
                <a:solidFill>
                  <a:srgbClr val="EBEBEB"/>
                </a:solidFill>
                <a:effectLst/>
              </a:rPr>
              <a:t>] = </a:t>
            </a:r>
            <a:r>
              <a:rPr lang="en-US" sz="2400" dirty="0" err="1">
                <a:solidFill>
                  <a:srgbClr val="FFC66D"/>
                </a:solidFill>
                <a:effectLst/>
              </a:rPr>
              <a:t>useState</a:t>
            </a:r>
            <a:r>
              <a:rPr lang="en-US" sz="2400" dirty="0">
                <a:solidFill>
                  <a:srgbClr val="EBEBEB"/>
                </a:solidFill>
              </a:rPr>
              <a:t>(</a:t>
            </a:r>
            <a:r>
              <a:rPr lang="en-US" sz="2400" dirty="0">
                <a:solidFill>
                  <a:srgbClr val="EBEBEB"/>
                </a:solidFill>
                <a:effectLst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initialPrefs</a:t>
            </a:r>
            <a:r>
              <a:rPr lang="en-US" sz="2400" dirty="0">
                <a:solidFill>
                  <a:srgbClr val="FFFFFF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|| {</a:t>
            </a:r>
            <a:r>
              <a:rPr lang="en-US" sz="2400" dirty="0">
                <a:solidFill>
                  <a:srgbClr val="EBEBEB"/>
                </a:solidFill>
              </a:rPr>
              <a:t> </a:t>
            </a:r>
            <a:r>
              <a:rPr lang="en-US" sz="2400" dirty="0" err="1">
                <a:solidFill>
                  <a:srgbClr val="ED94FF"/>
                </a:solidFill>
                <a:effectLst/>
              </a:rPr>
              <a:t>resultsStyle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"list"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b="1" dirty="0">
                <a:solidFill>
                  <a:srgbClr val="ED864A"/>
                </a:solidFill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784C6-F822-3630-874E-D9C0F8AE18FA}"/>
              </a:ext>
            </a:extLst>
          </p:cNvPr>
          <p:cNvSpPr txBox="1"/>
          <p:nvPr/>
        </p:nvSpPr>
        <p:spPr>
          <a:xfrm>
            <a:off x="-128016" y="4490435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</a:t>
            </a:r>
            <a:r>
              <a:rPr lang="en-US" sz="2400" b="1" dirty="0" err="1">
                <a:solidFill>
                  <a:srgbClr val="E8BF6A"/>
                </a:solidFill>
                <a:effectLst/>
              </a:rPr>
              <a:t>DisplayPrefsContext.Provider</a:t>
            </a:r>
            <a:r>
              <a:rPr lang="en-US" sz="2400" b="1" dirty="0">
                <a:solidFill>
                  <a:srgbClr val="E8BF6A"/>
                </a:solidFill>
                <a:effectLst/>
              </a:rPr>
              <a:t>  </a:t>
            </a:r>
            <a:r>
              <a:rPr lang="en-US" sz="2400" dirty="0">
                <a:solidFill>
                  <a:srgbClr val="FFFFFF"/>
                </a:solidFill>
                <a:effectLst/>
              </a:rPr>
              <a:t>value</a:t>
            </a:r>
            <a:r>
              <a:rPr lang="en-US" sz="2400" dirty="0">
                <a:solidFill>
                  <a:srgbClr val="54B33E"/>
                </a:solidFill>
                <a:effectLst/>
              </a:rPr>
              <a:t>=</a:t>
            </a:r>
            <a:r>
              <a:rPr lang="en-US" sz="2400" dirty="0">
                <a:solidFill>
                  <a:srgbClr val="EBEBEB"/>
                </a:solidFill>
                <a:effectLst/>
              </a:rPr>
              <a:t>{{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displayPrefs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setDisplayPrefs</a:t>
            </a:r>
            <a:r>
              <a:rPr lang="en-US" sz="2400" b="1" dirty="0">
                <a:solidFill>
                  <a:srgbClr val="ED864A"/>
                </a:solidFill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}}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  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dirty="0">
                <a:solidFill>
                  <a:srgbClr val="FFFFFF"/>
                </a:solidFill>
                <a:effectLst/>
              </a:rPr>
              <a:t>children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DisplayPrefsContext.Provider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</a:t>
            </a:r>
            <a:r>
              <a:rPr lang="en-US" sz="2400" dirty="0">
                <a:solidFill>
                  <a:srgbClr val="EBEBEB"/>
                </a:solidFill>
                <a:effectLst/>
              </a:rPr>
              <a:t>)}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F909DB-FDD2-9CDF-68A2-BB3EA02DFDE9}"/>
              </a:ext>
            </a:extLst>
          </p:cNvPr>
          <p:cNvCxnSpPr>
            <a:cxnSpLocks/>
          </p:cNvCxnSpPr>
          <p:nvPr/>
        </p:nvCxnSpPr>
        <p:spPr>
          <a:xfrm flipH="1">
            <a:off x="6096000" y="1301975"/>
            <a:ext cx="1606584" cy="557487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493580-14B4-2E5F-D6AD-F67DE4B8C144}"/>
              </a:ext>
            </a:extLst>
          </p:cNvPr>
          <p:cNvSpPr txBox="1"/>
          <p:nvPr/>
        </p:nvSpPr>
        <p:spPr>
          <a:xfrm>
            <a:off x="7612470" y="844967"/>
            <a:ext cx="4951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Create variable using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createContext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AEBDA8-BCAD-1423-8C36-39860AE3E01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143653" y="3268247"/>
            <a:ext cx="1904695" cy="377699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87E50B-4899-A3B6-F749-4F29A4FCB805}"/>
              </a:ext>
            </a:extLst>
          </p:cNvPr>
          <p:cNvSpPr txBox="1"/>
          <p:nvPr/>
        </p:nvSpPr>
        <p:spPr>
          <a:xfrm>
            <a:off x="7048348" y="3384336"/>
            <a:ext cx="5143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Export Provider component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EE92F9-0EC2-23BB-60A3-1A033B40072C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151376" y="5489173"/>
            <a:ext cx="2287372" cy="692498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7B27C6-2127-4694-AF0B-EF7FB599A9E9}"/>
              </a:ext>
            </a:extLst>
          </p:cNvPr>
          <p:cNvSpPr txBox="1"/>
          <p:nvPr/>
        </p:nvSpPr>
        <p:spPr>
          <a:xfrm>
            <a:off x="6438748" y="5489173"/>
            <a:ext cx="27151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Return JSX 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with provider 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&amp; children</a:t>
            </a:r>
          </a:p>
        </p:txBody>
      </p:sp>
    </p:spTree>
    <p:extLst>
      <p:ext uri="{BB962C8B-B14F-4D97-AF65-F5344CB8AC3E}">
        <p14:creationId xmlns:p14="http://schemas.microsoft.com/office/powerpoint/2010/main" val="4916334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960BDF-30BE-9E6E-3790-0758A9BAB93A}"/>
              </a:ext>
            </a:extLst>
          </p:cNvPr>
          <p:cNvSpPr txBox="1"/>
          <p:nvPr/>
        </p:nvSpPr>
        <p:spPr>
          <a:xfrm>
            <a:off x="347472" y="2884714"/>
            <a:ext cx="114117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D864A"/>
                </a:solidFill>
                <a:effectLst/>
              </a:rPr>
              <a:t>export</a:t>
            </a:r>
            <a:r>
              <a:rPr lang="en-US" sz="2800" dirty="0">
                <a:solidFill>
                  <a:srgbClr val="ED864A"/>
                </a:solidFill>
                <a:effectLst/>
              </a:rPr>
              <a:t> function </a:t>
            </a:r>
            <a:r>
              <a:rPr lang="en-US" sz="2800" b="1" dirty="0" err="1">
                <a:solidFill>
                  <a:srgbClr val="FFC66D"/>
                </a:solidFill>
                <a:effectLst/>
              </a:rPr>
              <a:t>useDisplayPrefs</a:t>
            </a:r>
            <a:r>
              <a:rPr lang="en-US" sz="2800" dirty="0">
                <a:solidFill>
                  <a:srgbClr val="EBEBEB"/>
                </a:solidFill>
                <a:effectLst/>
              </a:rPr>
              <a:t>() 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  <a:effectLst/>
              </a:rPr>
              <a:t>{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displayPrefs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setDisplayPrefs</a:t>
            </a:r>
            <a:r>
              <a:rPr lang="en-US" sz="2800" dirty="0">
                <a:solidFill>
                  <a:srgbClr val="EBEBEB"/>
                </a:solidFill>
                <a:effectLst/>
              </a:rPr>
              <a:t>} =</a:t>
            </a:r>
          </a:p>
          <a:p>
            <a:r>
              <a:rPr lang="en-US" sz="2800" dirty="0">
                <a:solidFill>
                  <a:srgbClr val="EBEBEB"/>
                </a:solidFill>
              </a:rPr>
              <a:t>                 </a:t>
            </a:r>
            <a:r>
              <a:rPr lang="en-US" sz="2800" dirty="0">
                <a:solidFill>
                  <a:srgbClr val="EBEBEB"/>
                </a:solidFill>
                <a:effectLst/>
              </a:rPr>
              <a:t> </a:t>
            </a:r>
            <a:r>
              <a:rPr lang="en-US" sz="2800" b="1" dirty="0" err="1">
                <a:solidFill>
                  <a:srgbClr val="FFC66D"/>
                </a:solidFill>
                <a:effectLst/>
              </a:rPr>
              <a:t>useContext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DisplayPrefsContext</a:t>
            </a:r>
            <a:r>
              <a:rPr lang="en-US" sz="2800" dirty="0">
                <a:solidFill>
                  <a:srgbClr val="EBEBEB"/>
                </a:solidFill>
                <a:effectLst/>
              </a:rPr>
              <a:t>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BEBEB"/>
                </a:solidFill>
                <a:effectLst/>
              </a:rPr>
              <a:t>{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displayPrefs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setDisplayPrefs</a:t>
            </a:r>
            <a:r>
              <a:rPr lang="en-US" sz="2800" dirty="0">
                <a:solidFill>
                  <a:srgbClr val="A9B7C6"/>
                </a:solidFill>
                <a:effectLst/>
              </a:rPr>
              <a:t> </a:t>
            </a: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</a:p>
          <a:p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5837E-F49B-BF27-58B6-1B817E1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Example</a:t>
            </a:r>
            <a:r>
              <a:rPr lang="en-US" dirty="0">
                <a:latin typeface="Rockwell Nova" panose="02060503020205020403" pitchFamily="18" charset="0"/>
              </a:rPr>
              <a:t>: </a:t>
            </a:r>
            <a:r>
              <a:rPr lang="en-US" dirty="0" err="1">
                <a:latin typeface="Rockwell Nova" panose="02060503020205020403" pitchFamily="18" charset="0"/>
              </a:rPr>
              <a:t>DisplayPrefsProvider</a:t>
            </a:r>
            <a:endParaRPr lang="en-US" dirty="0">
              <a:latin typeface="Rockwell Nova" panose="02060503020205020403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F0F0B0-573C-632D-96BA-306EB108DA55}"/>
              </a:ext>
            </a:extLst>
          </p:cNvPr>
          <p:cNvCxnSpPr>
            <a:cxnSpLocks/>
          </p:cNvCxnSpPr>
          <p:nvPr/>
        </p:nvCxnSpPr>
        <p:spPr>
          <a:xfrm flipH="1">
            <a:off x="4803524" y="2212848"/>
            <a:ext cx="1578988" cy="671866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167AFC-0F74-B2DA-C8DE-058FE9A70A10}"/>
              </a:ext>
            </a:extLst>
          </p:cNvPr>
          <p:cNvSpPr txBox="1"/>
          <p:nvPr/>
        </p:nvSpPr>
        <p:spPr>
          <a:xfrm>
            <a:off x="6382512" y="1499719"/>
            <a:ext cx="5648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Export custom hook for accessing &amp; updating context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947650-8EF1-2F38-10A1-EE74CC90D14E}"/>
              </a:ext>
            </a:extLst>
          </p:cNvPr>
          <p:cNvCxnSpPr>
            <a:cxnSpLocks/>
          </p:cNvCxnSpPr>
          <p:nvPr/>
        </p:nvCxnSpPr>
        <p:spPr>
          <a:xfrm flipH="1" flipV="1">
            <a:off x="6382512" y="4223542"/>
            <a:ext cx="1463040" cy="408808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20DA598-6753-7F4A-2C2A-A5AC61C3904F}"/>
              </a:ext>
            </a:extLst>
          </p:cNvPr>
          <p:cNvSpPr txBox="1"/>
          <p:nvPr/>
        </p:nvSpPr>
        <p:spPr>
          <a:xfrm>
            <a:off x="7836712" y="3950892"/>
            <a:ext cx="4193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Hook uses context directly</a:t>
            </a:r>
          </a:p>
        </p:txBody>
      </p:sp>
    </p:spTree>
    <p:extLst>
      <p:ext uri="{BB962C8B-B14F-4D97-AF65-F5344CB8AC3E}">
        <p14:creationId xmlns:p14="http://schemas.microsoft.com/office/powerpoint/2010/main" val="2232853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78F380-A654-EBFD-52F0-B025734128F9}"/>
              </a:ext>
            </a:extLst>
          </p:cNvPr>
          <p:cNvSpPr txBox="1"/>
          <p:nvPr/>
        </p:nvSpPr>
        <p:spPr>
          <a:xfrm>
            <a:off x="294288" y="1822395"/>
            <a:ext cx="102778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export default function </a:t>
            </a:r>
            <a:r>
              <a:rPr lang="en-US" sz="2400" dirty="0" err="1">
                <a:solidFill>
                  <a:srgbClr val="FFC66D"/>
                </a:solidFill>
                <a:effectLst/>
              </a:rPr>
              <a:t>SearchPage</a:t>
            </a:r>
            <a:r>
              <a:rPr lang="en-US" sz="2400" dirty="0">
                <a:solidFill>
                  <a:srgbClr val="EBEBEB"/>
                </a:solidFill>
                <a:effectLst/>
              </a:rPr>
              <a:t>({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initialPrefs</a:t>
            </a:r>
            <a:r>
              <a:rPr lang="en-US" sz="2400" dirty="0">
                <a:solidFill>
                  <a:srgbClr val="FFFFFF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})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endParaRPr lang="en-US" sz="2400" dirty="0">
              <a:solidFill>
                <a:srgbClr val="EBEBEB"/>
              </a:solidFill>
              <a:effectLst/>
            </a:endParaRPr>
          </a:p>
          <a:p>
            <a:endParaRPr lang="en-US" sz="2400" dirty="0">
              <a:solidFill>
                <a:srgbClr val="EBEBEB"/>
              </a:solidFill>
            </a:endParaRPr>
          </a:p>
          <a:p>
            <a:endParaRPr lang="en-US" sz="2400" dirty="0">
              <a:solidFill>
                <a:srgbClr val="EBEBEB"/>
              </a:solidFill>
              <a:effectLst/>
            </a:endParaRPr>
          </a:p>
          <a:p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</a:t>
            </a:r>
            <a:r>
              <a:rPr lang="en-US" sz="2400" b="1" dirty="0" err="1">
                <a:solidFill>
                  <a:srgbClr val="E8BF6A"/>
                </a:solidFill>
                <a:effectLst/>
              </a:rPr>
              <a:t>DisplayPrefsProvider</a:t>
            </a:r>
            <a:r>
              <a:rPr lang="en-US" sz="2400" dirty="0">
                <a:solidFill>
                  <a:srgbClr val="E8BF6A"/>
                </a:solidFill>
                <a:effectLst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initialPrefs</a:t>
            </a:r>
            <a:r>
              <a:rPr lang="en-US" sz="2400" dirty="0">
                <a:solidFill>
                  <a:srgbClr val="54B33E"/>
                </a:solidFill>
                <a:effectLst/>
              </a:rPr>
              <a:t>=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initialPrefs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</a:rPr>
              <a:t>      &lt;</a:t>
            </a:r>
            <a:r>
              <a:rPr lang="en-US" sz="2400" b="1" dirty="0" err="1">
                <a:solidFill>
                  <a:srgbClr val="E8BF6A"/>
                </a:solidFill>
              </a:rPr>
              <a:t>DisplayPrefOptions</a:t>
            </a:r>
            <a:r>
              <a:rPr lang="en-US" sz="2400" dirty="0">
                <a:solidFill>
                  <a:srgbClr val="E8BF6A"/>
                </a:solidFill>
              </a:rPr>
              <a:t> /&gt;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DisplayPrefsProvider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</a:t>
            </a:r>
            <a:r>
              <a:rPr lang="en-US" sz="2400" dirty="0">
                <a:solidFill>
                  <a:srgbClr val="EBEBEB"/>
                </a:solidFill>
                <a:effectLst/>
              </a:rPr>
              <a:t>)}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61BB-1947-2BD9-CB31-8E3C32B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Example: Using </a:t>
            </a:r>
            <a:r>
              <a:rPr lang="en-US" dirty="0" err="1">
                <a:latin typeface="Rockwell Nova" panose="02060503020205020403" pitchFamily="18" charset="0"/>
              </a:rPr>
              <a:t>DisplayPrefsProvider</a:t>
            </a:r>
            <a:endParaRPr lang="en-US" dirty="0">
              <a:latin typeface="Rockwell Nova" panose="02060503020205020403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92F41D-233A-5ABC-6DA0-041C31801D96}"/>
              </a:ext>
            </a:extLst>
          </p:cNvPr>
          <p:cNvCxnSpPr>
            <a:cxnSpLocks/>
          </p:cNvCxnSpPr>
          <p:nvPr/>
        </p:nvCxnSpPr>
        <p:spPr>
          <a:xfrm flipH="1">
            <a:off x="4187952" y="3788431"/>
            <a:ext cx="4047678" cy="290560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8C4816-0B6B-D7BA-B3B5-E222C2FE16ED}"/>
              </a:ext>
            </a:extLst>
          </p:cNvPr>
          <p:cNvSpPr txBox="1"/>
          <p:nvPr/>
        </p:nvSpPr>
        <p:spPr>
          <a:xfrm>
            <a:off x="8469284" y="3390548"/>
            <a:ext cx="36755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A component brings in the provider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8BEBFD-6D0E-3796-0040-9F9B488FE585}"/>
              </a:ext>
            </a:extLst>
          </p:cNvPr>
          <p:cNvCxnSpPr>
            <a:cxnSpLocks/>
          </p:cNvCxnSpPr>
          <p:nvPr/>
        </p:nvCxnSpPr>
        <p:spPr>
          <a:xfrm flipH="1" flipV="1">
            <a:off x="4352544" y="4697059"/>
            <a:ext cx="1743456" cy="690928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33B2E2-D591-361A-8504-3FE500947BDB}"/>
              </a:ext>
            </a:extLst>
          </p:cNvPr>
          <p:cNvSpPr txBox="1"/>
          <p:nvPr/>
        </p:nvSpPr>
        <p:spPr>
          <a:xfrm>
            <a:off x="5084926" y="5497253"/>
            <a:ext cx="3662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Context hooks are available inside children.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AA6B1-EDB6-1A77-C7C0-1A194D2C87E7}"/>
              </a:ext>
            </a:extLst>
          </p:cNvPr>
          <p:cNvSpPr txBox="1"/>
          <p:nvPr/>
        </p:nvSpPr>
        <p:spPr>
          <a:xfrm>
            <a:off x="7823675" y="919847"/>
            <a:ext cx="43683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Context hooks are not available in this component!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3FAB72-C552-A30A-9306-277867E844FC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7235687" y="1612345"/>
            <a:ext cx="587988" cy="889558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49CAAE-4B36-89A7-390B-56C2E7A4843C}"/>
              </a:ext>
            </a:extLst>
          </p:cNvPr>
          <p:cNvSpPr txBox="1"/>
          <p:nvPr/>
        </p:nvSpPr>
        <p:spPr>
          <a:xfrm>
            <a:off x="535780" y="2404099"/>
            <a:ext cx="82112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trike="sngStrike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strike="sngStrike" dirty="0">
                <a:solidFill>
                  <a:srgbClr val="EBEBEB"/>
                </a:solidFill>
              </a:rPr>
              <a:t>{</a:t>
            </a:r>
            <a:r>
              <a:rPr lang="en-US" sz="2400" strike="sngStrike" dirty="0" err="1">
                <a:solidFill>
                  <a:srgbClr val="A9B7C6"/>
                </a:solidFill>
              </a:rPr>
              <a:t>displayP</a:t>
            </a:r>
            <a:r>
              <a:rPr lang="en-US" sz="2400" strike="sngStrike" dirty="0" err="1">
                <a:solidFill>
                  <a:srgbClr val="A9B7C6"/>
                </a:solidFill>
                <a:effectLst/>
              </a:rPr>
              <a:t>refs</a:t>
            </a:r>
            <a:r>
              <a:rPr lang="en-US" sz="2400" b="1" strike="sngStrike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strike="sngStrike" dirty="0" err="1">
                <a:solidFill>
                  <a:srgbClr val="A9B7C6"/>
                </a:solidFill>
                <a:effectLst/>
              </a:rPr>
              <a:t>setDisplayPrefs</a:t>
            </a:r>
            <a:r>
              <a:rPr lang="en-US" sz="2400" strike="sngStrike" dirty="0">
                <a:solidFill>
                  <a:srgbClr val="EBEBEB"/>
                </a:solidFill>
              </a:rPr>
              <a:t>}</a:t>
            </a:r>
            <a:r>
              <a:rPr lang="en-US" sz="2400" strike="sngStrike" dirty="0">
                <a:solidFill>
                  <a:srgbClr val="EBEBEB"/>
                </a:solidFill>
                <a:effectLst/>
              </a:rPr>
              <a:t> = </a:t>
            </a:r>
            <a:r>
              <a:rPr lang="en-US" sz="2400" strike="sngStrike" dirty="0" err="1">
                <a:solidFill>
                  <a:srgbClr val="FFC66D"/>
                </a:solidFill>
                <a:effectLst/>
              </a:rPr>
              <a:t>useDisplayPrefs</a:t>
            </a:r>
            <a:r>
              <a:rPr lang="en-US" sz="2400" strike="sngStrike" dirty="0">
                <a:solidFill>
                  <a:srgbClr val="EBEBEB"/>
                </a:solidFill>
                <a:effectLst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62126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F2A60F-BBCA-D5D3-AB35-3C9F742F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anchor="ctr">
            <a:normAutofit/>
          </a:bodyPr>
          <a:lstStyle/>
          <a:p>
            <a:r>
              <a:rPr lang="en-US" sz="3600">
                <a:latin typeface="Rockwell Nova" panose="02060803020205020403" pitchFamily="18" charset="0"/>
              </a:rPr>
              <a:t>Why Does managing state </a:t>
            </a:r>
            <a:br>
              <a:rPr lang="en-US" sz="3600">
                <a:latin typeface="Rockwell Nova" panose="02060803020205020403" pitchFamily="18" charset="0"/>
              </a:rPr>
            </a:br>
            <a:r>
              <a:rPr lang="en-US" sz="3600">
                <a:latin typeface="Rockwell Nova" panose="02060803020205020403" pitchFamily="18" charset="0"/>
              </a:rPr>
              <a:t>well Matter?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18" name="Content Placeholder 7">
            <a:extLst>
              <a:ext uri="{FF2B5EF4-FFF2-40B4-BE49-F238E27FC236}">
                <a16:creationId xmlns:a16="http://schemas.microsoft.com/office/drawing/2014/main" id="{9E2CBB80-877A-61D4-05C7-7F1232D8C6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7439611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592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1C88BF1-A044-457B-BF1A-3B962A0E01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B25003F-4884-4B4C-B561-752B63E72A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43B15CC-F99F-435B-82A1-9DE75FE402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BDF185D7-809E-4DBF-B492-502ADA3DE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55AE6F0-C129-4A82-B8A3-9C3F58F146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8A4A2FC-3F6D-4B30-B47F-CCC1FAEFDE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38BC8623-F8E2-41AD-86B5-A1890D09A4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716BEDF7-9033-4560-8463-360D18B922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6D4CB36A-20C1-4ABD-BBDC-AD68F75E64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D3FA-D477-D0C7-C9C5-5A8BC7FB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1"/>
            <a:ext cx="10972800" cy="717804"/>
          </a:xfrm>
        </p:spPr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Example: Using </a:t>
            </a:r>
            <a:r>
              <a:rPr lang="en-US" dirty="0" err="1">
                <a:latin typeface="Rockwell Nova" panose="02060503020205020403" pitchFamily="18" charset="0"/>
              </a:rPr>
              <a:t>DisplayPrefsProvider</a:t>
            </a:r>
            <a:endParaRPr lang="en-US" dirty="0">
              <a:latin typeface="Rockwell Nova" panose="020605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3200A-657B-EC31-8532-BD1D415B89C0}"/>
              </a:ext>
            </a:extLst>
          </p:cNvPr>
          <p:cNvSpPr txBox="1"/>
          <p:nvPr/>
        </p:nvSpPr>
        <p:spPr>
          <a:xfrm>
            <a:off x="146304" y="1300216"/>
            <a:ext cx="112836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D864A"/>
                </a:solidFill>
                <a:effectLst/>
              </a:rPr>
              <a:t>function </a:t>
            </a:r>
            <a:r>
              <a:rPr lang="en-US" sz="2800" dirty="0" err="1">
                <a:solidFill>
                  <a:srgbClr val="FFCF40"/>
                </a:solidFill>
                <a:effectLst/>
              </a:rPr>
              <a:t>DisplayPrefsOptions</a:t>
            </a:r>
            <a:r>
              <a:rPr lang="en-US" sz="2800" dirty="0">
                <a:solidFill>
                  <a:srgbClr val="EBEBEB"/>
                </a:solidFill>
                <a:effectLst/>
              </a:rPr>
              <a:t>() 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</a:rPr>
              <a:t>{</a:t>
            </a:r>
            <a:r>
              <a:rPr lang="en-US" sz="2800" dirty="0" err="1">
                <a:solidFill>
                  <a:srgbClr val="A9B7C6"/>
                </a:solidFill>
              </a:rPr>
              <a:t>displayP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refs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setDisplayPrefs</a:t>
            </a:r>
            <a:r>
              <a:rPr lang="en-US" sz="2800" dirty="0">
                <a:solidFill>
                  <a:srgbClr val="EBEBEB"/>
                </a:solidFill>
              </a:rPr>
              <a:t>}</a:t>
            </a:r>
            <a:r>
              <a:rPr lang="en-US" sz="2800" dirty="0">
                <a:solidFill>
                  <a:srgbClr val="EBEBEB"/>
                </a:solidFill>
                <a:effectLst/>
              </a:rPr>
              <a:t> = </a:t>
            </a:r>
            <a:r>
              <a:rPr lang="en-US" sz="2800" b="1" dirty="0" err="1">
                <a:solidFill>
                  <a:srgbClr val="FFC66D"/>
                </a:solidFill>
                <a:effectLst/>
              </a:rPr>
              <a:t>useDisplayPrefs</a:t>
            </a:r>
            <a:r>
              <a:rPr lang="en-US" sz="2800" dirty="0">
                <a:solidFill>
                  <a:srgbClr val="EBEBEB"/>
                </a:solidFill>
                <a:effectLst/>
              </a:rPr>
              <a:t>()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800" dirty="0">
                <a:solidFill>
                  <a:srgbClr val="E8BF6A"/>
                </a:solidFill>
                <a:effectLst/>
              </a:rPr>
              <a:t>&lt;Button</a:t>
            </a:r>
            <a:br>
              <a:rPr lang="en-US" sz="2800" dirty="0">
                <a:solidFill>
                  <a:srgbClr val="E8BF6A"/>
                </a:solidFill>
                <a:effectLst/>
              </a:rPr>
            </a:br>
            <a:r>
              <a:rPr lang="en-US" sz="2800" dirty="0">
                <a:solidFill>
                  <a:srgbClr val="E8BF6A"/>
                </a:solidFill>
                <a:effectLst/>
              </a:rPr>
              <a:t>      </a:t>
            </a:r>
            <a:r>
              <a:rPr lang="en-US" sz="2800" dirty="0" err="1">
                <a:solidFill>
                  <a:srgbClr val="FFFFFF"/>
                </a:solidFill>
                <a:effectLst/>
              </a:rPr>
              <a:t>onClick</a:t>
            </a:r>
            <a:r>
              <a:rPr lang="en-US" sz="2800" dirty="0">
                <a:solidFill>
                  <a:srgbClr val="54B33E"/>
                </a:solidFill>
                <a:effectLst/>
              </a:rPr>
              <a:t>=</a:t>
            </a:r>
            <a:r>
              <a:rPr lang="en-US" sz="2800" dirty="0">
                <a:solidFill>
                  <a:srgbClr val="EBEBEB"/>
                </a:solidFill>
                <a:effectLst/>
              </a:rPr>
              <a:t>{() =&gt; 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      </a:t>
            </a:r>
            <a:r>
              <a:rPr lang="en-US" sz="2800" b="1" dirty="0" err="1">
                <a:solidFill>
                  <a:srgbClr val="A9B7C6"/>
                </a:solidFill>
                <a:effectLst/>
              </a:rPr>
              <a:t>setDisplayPrefs</a:t>
            </a:r>
            <a:r>
              <a:rPr lang="en-US" sz="2800" dirty="0">
                <a:solidFill>
                  <a:srgbClr val="EBEBEB"/>
                </a:solidFill>
                <a:effectLst/>
              </a:rPr>
              <a:t>((</a:t>
            </a:r>
            <a:r>
              <a:rPr lang="en-US" sz="2800" dirty="0">
                <a:solidFill>
                  <a:srgbClr val="FFFFFF"/>
                </a:solidFill>
                <a:effectLst/>
              </a:rPr>
              <a:t>p</a:t>
            </a:r>
            <a:r>
              <a:rPr lang="en-US" sz="2800" dirty="0">
                <a:solidFill>
                  <a:srgbClr val="EBEBEB"/>
                </a:solidFill>
                <a:effectLst/>
              </a:rPr>
              <a:t>) =&gt; !</a:t>
            </a:r>
            <a:r>
              <a:rPr lang="en-US" sz="2800" dirty="0" err="1">
                <a:solidFill>
                  <a:srgbClr val="FFFFFF"/>
                </a:solidFill>
                <a:effectLst/>
              </a:rPr>
              <a:t>p</a:t>
            </a:r>
            <a:r>
              <a:rPr lang="en-US" sz="2800" dirty="0" err="1">
                <a:solidFill>
                  <a:srgbClr val="EBEBEB"/>
                </a:solidFill>
                <a:effectLst/>
              </a:rPr>
              <a:t>.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moreOptions</a:t>
            </a:r>
            <a:r>
              <a:rPr lang="en-US" sz="2800" dirty="0">
                <a:solidFill>
                  <a:srgbClr val="EBEBEB"/>
                </a:solidFill>
                <a:effectLst/>
              </a:rPr>
              <a:t>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    }}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8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800" dirty="0">
                <a:solidFill>
                  <a:srgbClr val="E8BF6A"/>
                </a:solidFill>
                <a:effectLst/>
              </a:rPr>
            </a:br>
            <a:r>
              <a:rPr lang="en-US" sz="2800" dirty="0">
                <a:solidFill>
                  <a:srgbClr val="E8BF6A"/>
                </a:solidFill>
                <a:effectLst/>
              </a:rPr>
              <a:t>      </a:t>
            </a:r>
            <a:r>
              <a:rPr lang="en-US" sz="2800" dirty="0">
                <a:solidFill>
                  <a:srgbClr val="EBEBEB"/>
                </a:solidFill>
                <a:effectLst/>
              </a:rPr>
              <a:t>{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displayPrefs</a:t>
            </a:r>
            <a:r>
              <a:rPr lang="en-US" sz="2800" dirty="0" err="1">
                <a:solidFill>
                  <a:srgbClr val="EBEBEB"/>
                </a:solidFill>
                <a:effectLst/>
              </a:rPr>
              <a:t>.moreOptions</a:t>
            </a:r>
            <a:r>
              <a:rPr lang="en-US" sz="2800" dirty="0">
                <a:solidFill>
                  <a:srgbClr val="EBEBEB"/>
                </a:solidFill>
                <a:effectLst/>
              </a:rPr>
              <a:t> ? </a:t>
            </a:r>
            <a:r>
              <a:rPr lang="en-US" sz="2800" dirty="0">
                <a:solidFill>
                  <a:srgbClr val="54B33E"/>
                </a:solidFill>
                <a:effectLst/>
              </a:rPr>
              <a:t>'Fewer Options' </a:t>
            </a:r>
            <a:r>
              <a:rPr lang="en-US" sz="2800" dirty="0">
                <a:solidFill>
                  <a:srgbClr val="EBEBEB"/>
                </a:solidFill>
                <a:effectLst/>
              </a:rPr>
              <a:t>: </a:t>
            </a:r>
            <a:r>
              <a:rPr lang="en-US" sz="2800" dirty="0">
                <a:solidFill>
                  <a:srgbClr val="54B33E"/>
                </a:solidFill>
                <a:effectLst/>
              </a:rPr>
              <a:t>'More Options'</a:t>
            </a: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800" dirty="0">
                <a:solidFill>
                  <a:srgbClr val="E8BF6A"/>
                </a:solidFill>
                <a:effectLst/>
              </a:rPr>
              <a:t>&lt;/Button&gt;  </a:t>
            </a:r>
            <a:r>
              <a:rPr lang="en-US" sz="2800" dirty="0">
                <a:solidFill>
                  <a:srgbClr val="EBEBEB"/>
                </a:solidFill>
                <a:effectLst/>
              </a:rPr>
              <a:t>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C4C36D-2198-956D-2F3E-9632F160DF83}"/>
              </a:ext>
            </a:extLst>
          </p:cNvPr>
          <p:cNvCxnSpPr>
            <a:cxnSpLocks/>
          </p:cNvCxnSpPr>
          <p:nvPr/>
        </p:nvCxnSpPr>
        <p:spPr>
          <a:xfrm flipH="1">
            <a:off x="6821424" y="1300216"/>
            <a:ext cx="1645743" cy="419240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7A76D-7A4A-2115-D025-9A987E6EB18B}"/>
              </a:ext>
            </a:extLst>
          </p:cNvPr>
          <p:cNvSpPr txBox="1"/>
          <p:nvPr/>
        </p:nvSpPr>
        <p:spPr>
          <a:xfrm>
            <a:off x="8621807" y="823162"/>
            <a:ext cx="3448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Child component uses the hook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61F19-92DE-5D11-C5F9-0DE82CB03505}"/>
              </a:ext>
            </a:extLst>
          </p:cNvPr>
          <p:cNvSpPr txBox="1"/>
          <p:nvPr/>
        </p:nvSpPr>
        <p:spPr>
          <a:xfrm>
            <a:off x="8046720" y="2715044"/>
            <a:ext cx="4023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Make changes to the context by calling a function in the hook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5DC7BF-0C66-AEAB-BE30-E784250CACF6}"/>
              </a:ext>
            </a:extLst>
          </p:cNvPr>
          <p:cNvCxnSpPr>
            <a:cxnSpLocks/>
          </p:cNvCxnSpPr>
          <p:nvPr/>
        </p:nvCxnSpPr>
        <p:spPr>
          <a:xfrm flipH="1">
            <a:off x="5084064" y="3009760"/>
            <a:ext cx="2962656" cy="419240"/>
          </a:xfrm>
          <a:prstGeom prst="straightConnector1">
            <a:avLst/>
          </a:prstGeom>
          <a:ln w="762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668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638E-5C01-63B8-706C-18A3FE17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695071"/>
          </a:xfrm>
        </p:spPr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Organizing Contexts: Search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E8C5A-9538-DAE8-96E7-E284D727926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3A7887-FB94-2C25-BBF8-7DC7D86FA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45322"/>
            <a:ext cx="8529516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3938F-88E6-FBEC-190C-1E7AEF5C5DB2}"/>
              </a:ext>
            </a:extLst>
          </p:cNvPr>
          <p:cNvSpPr txBox="1"/>
          <p:nvPr/>
        </p:nvSpPr>
        <p:spPr>
          <a:xfrm>
            <a:off x="1950238" y="5812005"/>
            <a:ext cx="7255384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Rockwell Nova Extra Bold" panose="02060503020205020403" pitchFamily="18" charset="0"/>
              </a:rPr>
              <a:t>Filters have their own context!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C483C-CCD8-62C9-5DE9-30F71E152AE3}"/>
              </a:ext>
            </a:extLst>
          </p:cNvPr>
          <p:cNvSpPr txBox="1"/>
          <p:nvPr/>
        </p:nvSpPr>
        <p:spPr>
          <a:xfrm>
            <a:off x="9512130" y="1664883"/>
            <a:ext cx="2138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The search form has its own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CF430-4199-FCD0-F6D3-51B10CAE3FF3}"/>
              </a:ext>
            </a:extLst>
          </p:cNvPr>
          <p:cNvSpPr txBox="1"/>
          <p:nvPr/>
        </p:nvSpPr>
        <p:spPr>
          <a:xfrm>
            <a:off x="1723346" y="1414889"/>
            <a:ext cx="5851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n>
                  <a:solidFill>
                    <a:schemeClr val="accent3">
                      <a:lumMod val="40000"/>
                      <a:lumOff val="60000"/>
                    </a:schemeClr>
                  </a:solidFill>
                </a:ln>
                <a:solidFill>
                  <a:schemeClr val="accent3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Search Results has top-level contexts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BBE275-E31C-AFCB-DE94-4B3D9EDF93B4}"/>
              </a:ext>
            </a:extLst>
          </p:cNvPr>
          <p:cNvSpPr/>
          <p:nvPr/>
        </p:nvSpPr>
        <p:spPr>
          <a:xfrm>
            <a:off x="838200" y="2245322"/>
            <a:ext cx="8538973" cy="4351338"/>
          </a:xfrm>
          <a:prstGeom prst="rect">
            <a:avLst/>
          </a:prstGeom>
          <a:noFill/>
          <a:ln w="857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62253F-CF3D-C3BD-6FDF-378886A0BB4B}"/>
              </a:ext>
            </a:extLst>
          </p:cNvPr>
          <p:cNvCxnSpPr>
            <a:cxnSpLocks/>
          </p:cNvCxnSpPr>
          <p:nvPr/>
        </p:nvCxnSpPr>
        <p:spPr>
          <a:xfrm>
            <a:off x="4204203" y="1869311"/>
            <a:ext cx="194091" cy="384161"/>
          </a:xfrm>
          <a:prstGeom prst="straightConnector1">
            <a:avLst/>
          </a:prstGeom>
          <a:ln w="5715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E4987-27D8-448C-B210-A986230E2A52}"/>
              </a:ext>
            </a:extLst>
          </p:cNvPr>
          <p:cNvCxnSpPr>
            <a:cxnSpLocks/>
          </p:cNvCxnSpPr>
          <p:nvPr/>
        </p:nvCxnSpPr>
        <p:spPr>
          <a:xfrm flipV="1">
            <a:off x="2973944" y="4071938"/>
            <a:ext cx="639105" cy="1888389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6C9B-FC09-70D3-4D3E-332780489F0E}"/>
              </a:ext>
            </a:extLst>
          </p:cNvPr>
          <p:cNvSpPr/>
          <p:nvPr/>
        </p:nvSpPr>
        <p:spPr>
          <a:xfrm>
            <a:off x="7225623" y="2400458"/>
            <a:ext cx="1992433" cy="4095911"/>
          </a:xfrm>
          <a:prstGeom prst="rect">
            <a:avLst/>
          </a:prstGeom>
          <a:noFill/>
          <a:ln w="857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9B648F-84BE-1551-CC4A-0494E56858D8}"/>
              </a:ext>
            </a:extLst>
          </p:cNvPr>
          <p:cNvCxnSpPr>
            <a:cxnSpLocks/>
          </p:cNvCxnSpPr>
          <p:nvPr/>
        </p:nvCxnSpPr>
        <p:spPr>
          <a:xfrm flipH="1">
            <a:off x="7955721" y="2173090"/>
            <a:ext cx="1357312" cy="692122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A4EEC-06C2-87B4-57EB-6A19549A67B5}"/>
              </a:ext>
            </a:extLst>
          </p:cNvPr>
          <p:cNvSpPr/>
          <p:nvPr/>
        </p:nvSpPr>
        <p:spPr>
          <a:xfrm>
            <a:off x="901687" y="3316724"/>
            <a:ext cx="5422724" cy="1738474"/>
          </a:xfrm>
          <a:prstGeom prst="rect">
            <a:avLst/>
          </a:prstGeom>
          <a:noFill/>
          <a:ln w="857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57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2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ED99-E9F8-F016-C37B-767F2C6F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1"/>
            <a:ext cx="10972800" cy="699516"/>
          </a:xfrm>
        </p:spPr>
        <p:txBody>
          <a:bodyPr>
            <a:normAutofit fontScale="90000"/>
          </a:bodyPr>
          <a:lstStyle/>
          <a:p>
            <a:r>
              <a:rPr lang="en-US" cap="all" dirty="0">
                <a:latin typeface="Rockwell Nova" panose="02060503020205020403" pitchFamily="18" charset="0"/>
              </a:rPr>
              <a:t>Contexts Pro Tip: Calculate before Storing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BA0A1-5CF8-F20F-065B-7263DF4BDDB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Do expensive calculations in the context component</a:t>
            </a:r>
          </a:p>
          <a:p>
            <a:r>
              <a:rPr lang="en-US" dirty="0"/>
              <a:t>If you do an expensive calculation a custom hook, every time the hook is used, you re-</a:t>
            </a:r>
            <a:r>
              <a:rPr lang="en-US" dirty="0" err="1"/>
              <a:t>calucate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1555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525581-001C-E267-330A-0157111A529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</a:blip>
          <a:stretch>
            <a:fillRect/>
          </a:stretch>
        </p:blipFill>
        <p:spPr>
          <a:xfrm>
            <a:off x="-851444" y="-285008"/>
            <a:ext cx="13704339" cy="71430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158FD7-D4FD-B38A-DA7A-0281222DA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Additional State Bucket Options </a:t>
            </a:r>
          </a:p>
        </p:txBody>
      </p:sp>
      <p:graphicFrame>
        <p:nvGraphicFramePr>
          <p:cNvPr id="15" name="Text Placeholder 2">
            <a:extLst>
              <a:ext uri="{FF2B5EF4-FFF2-40B4-BE49-F238E27FC236}">
                <a16:creationId xmlns:a16="http://schemas.microsoft.com/office/drawing/2014/main" id="{BDF714F8-660A-5A79-2131-C349B58BA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175217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9661007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B177EF57-295D-4623-8CAE-60D6754C7B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82768C1-D736-47C8-9E07-D243993EB3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EB33995-DE7C-48AD-AD52-7450764D18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6A37276C-A962-44E8-905F-2EDE73C28D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6B43DF6-6408-4720-A828-5F34045CF5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D62E249-F05F-4DC9-AC0D-6BF7EA4C0C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0B257E4-36D0-4254-93A8-6BC1AEA51A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39647075-D096-4BA0-9E1B-9E476622DAB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05EE-C04A-8A2F-75E5-4C1AAB22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87B15-379C-2415-524C-4F4FBEC6C8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735098" y="4365523"/>
            <a:ext cx="4798140" cy="17930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Rockwell Nova" panose="02060503020205020403" pitchFamily="18" charset="0"/>
              </a:rPr>
              <a:t>Organizing All the State Bits into a cohesive application</a:t>
            </a:r>
          </a:p>
        </p:txBody>
      </p:sp>
      <p:pic>
        <p:nvPicPr>
          <p:cNvPr id="9" name="Graphic 8" descr="Circular Flowchart">
            <a:extLst>
              <a:ext uri="{FF2B5EF4-FFF2-40B4-BE49-F238E27FC236}">
                <a16:creationId xmlns:a16="http://schemas.microsoft.com/office/drawing/2014/main" id="{A46CEF22-13AA-7BD9-75BD-7469A0497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9" y="701410"/>
            <a:ext cx="5462001" cy="546200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2912999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56684-F028-602C-87E6-F0214AFEBF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-27494"/>
            <a:ext cx="12191994" cy="6912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EEB89-B477-D021-D222-57EBC285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694178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Nova" panose="02060503020205020403" pitchFamily="18" charset="0"/>
              </a:rPr>
              <a:t>Composition Building Blocks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975AD75-EF12-54A7-5AE8-450A46F67E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50920145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01172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73CB73-257F-824C-91B8-0265E1D9E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9EF15D-0AF3-1945-8200-38CEAA984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7A6A28-EEC6-9649-BB2D-B1E846518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594681-5C82-154C-9A79-D30E7B41A1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C52D64-66B8-D44C-9C31-110B68DF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2C8E3-2323-5E46-A98F-61F3B4BE7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A17706-EF28-6946-8113-99A72C030A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992683-0071-F545-94E8-36170F674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95DABB-586F-76C0-D5F6-F9BB35E1921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-179882" y="-130629"/>
            <a:ext cx="12530220" cy="710703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878744-B944-C6C9-1A61-414EEC02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Composition using 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32A6C-0412-7780-3FE5-209CBE0BF30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Rockwell Nova" panose="02060503020205020403" pitchFamily="18" charset="0"/>
              </a:rPr>
              <a:t>Focus on state data &amp; state management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Rockwell Nova" panose="02060503020205020403" pitchFamily="18" charset="0"/>
              </a:rPr>
              <a:t>Break down complex contexts into smaller components as needed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Rockwell Nova" panose="02060503020205020403" pitchFamily="18" charset="0"/>
              </a:rPr>
              <a:t>Put each context at the lowest possible level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Rockwell Nova" panose="02060503020205020403" pitchFamily="18" charset="0"/>
              </a:rPr>
              <a:t>Create appropriate custom hooks</a:t>
            </a:r>
          </a:p>
        </p:txBody>
      </p:sp>
    </p:spTree>
    <p:extLst>
      <p:ext uri="{BB962C8B-B14F-4D97-AF65-F5344CB8AC3E}">
        <p14:creationId xmlns:p14="http://schemas.microsoft.com/office/powerpoint/2010/main" val="4239205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EFA202-8591-ACDD-ED89-DD48CF1F466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69028" y="-106878"/>
            <a:ext cx="12519366" cy="70657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C591DB-59D3-D38A-4750-21D923F7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09600"/>
            <a:ext cx="10972799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Composition using Display Components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FA133B8-9205-38FB-250F-C8A85C7A63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908978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760708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778690-D7EA-456B-A359-6F16EBF0F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524798-72D5-4C87-94C0-3FDBF1B71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E26CCD-542E-48D7-A7BE-2066F8FA2F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62D7CF-FF6A-4047-8F4C-D03F561E16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7453D-91B7-9D87-7C80-50703284D3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-118753" y="-149541"/>
            <a:ext cx="12310753" cy="708870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7D7CC7-9481-A160-9B22-65FAF23E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Composition using Custom Hooks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68264A5-C0DB-06F0-AA39-FC08DFDC7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728902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921426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968D2B-3AC8-4F71-BEE4-5CBF377E6B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4EF32F-1F7A-414B-8E6C-879E6CEDB4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48CFA8-C4DE-482C-AF58-33B5EF017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9858B3-0DBC-4132-A2D4-14C0A0917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D3B46B-0762-4662-9A9F-979BF8A3D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32D55A-5309-4764-95B5-D9AB90491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7065-05AD-1392-E7D5-065FEC6B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Organize Your Custom Hooks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BE199A-76CE-7A48-8D0E-ADD17D60369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Rockwell Nova" panose="02060503020205020403" pitchFamily="18" charset="0"/>
              </a:rPr>
              <a:t>One component could include separate hooks by function: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  <a:latin typeface="Rockwell Nova" panose="02060503020205020403" pitchFamily="18" charset="0"/>
              </a:rPr>
              <a:t>Handle URL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  <a:latin typeface="Rockwell Nova" panose="02060503020205020403" pitchFamily="18" charset="0"/>
              </a:rPr>
              <a:t>Handle analytics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  <a:latin typeface="Rockwell Nova" panose="02060503020205020403" pitchFamily="18" charset="0"/>
              </a:rPr>
              <a:t>Handle display preferences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  <a:latin typeface="Rockwell Nova" panose="02060503020205020403" pitchFamily="18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89655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297C-70DF-E09E-658C-B958475C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1396556"/>
            <a:ext cx="3369133" cy="40648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  <a:t>#1 Rule of Complex State:</a:t>
            </a:r>
            <a:b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</a:br>
            <a:b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</a:br>
            <a: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  <a:t>Break </a:t>
            </a:r>
            <a:b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</a:br>
            <a: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  <a:t>It </a:t>
            </a:r>
            <a:b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</a:br>
            <a: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  <a:t>Up!!</a:t>
            </a:r>
            <a:endParaRPr lang="en-US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Rockwell Nova" panose="020F0502020204030204" pitchFamily="34" charset="0"/>
              <a:cs typeface="Rockwell Nova" panose="020F0502020204030204" pitchFamily="34" charset="0"/>
            </a:endParaRPr>
          </a:p>
        </p:txBody>
      </p:sp>
      <p:pic>
        <p:nvPicPr>
          <p:cNvPr id="21" name="Content Placeholder 20" descr="A diagram of a problem&#10;&#10;Description automatically generated">
            <a:extLst>
              <a:ext uri="{FF2B5EF4-FFF2-40B4-BE49-F238E27FC236}">
                <a16:creationId xmlns:a16="http://schemas.microsoft.com/office/drawing/2014/main" id="{25CB4863-8A51-F293-F4A6-C785E5F6F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975782"/>
            <a:ext cx="6915663" cy="491012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73174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C8EFF-B42C-8095-1189-25D257EB574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1" y="-46342"/>
            <a:ext cx="12412748" cy="70765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2A7430-1E46-38A6-A1CF-1447D4AE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Composition using Non-React Functions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9F33823-0EDF-5F42-1594-F6F72F4B0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64771188"/>
              </p:ext>
            </p:extLst>
          </p:nvPr>
        </p:nvGraphicFramePr>
        <p:xfrm>
          <a:off x="812958" y="2505456"/>
          <a:ext cx="10562907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330488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1334E2-9A92-4BE0-AF4C-04A1FC9FA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7B6EB5-759F-410F-8EB1-140DF01A0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2E1526-17C8-49AC-BFDE-2EC40B579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8C53EC-A2E5-4337-91FB-86C6CEF991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02DD86-EB94-430A-A233-F858D8761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3D2CB5-5578-4464-A5F7-3D8AC6A48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DC900B-401B-4293-B4A2-EAE5FE161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7DE1F1-41BB-48CC-B207-B087D50AD7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D059C2-13DC-462A-9FE6-9AFFF160FE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0180-1DB0-9409-EA3C-D201B70B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cap="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React’s</a:t>
            </a:r>
            <a: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 </a:t>
            </a:r>
            <a:b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</a:br>
            <a: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“Single Source of Truth” </a:t>
            </a:r>
            <a:b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</a:br>
            <a: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Principle</a:t>
            </a:r>
          </a:p>
        </p:txBody>
      </p:sp>
      <p:pic>
        <p:nvPicPr>
          <p:cNvPr id="4" name="Picture 3" descr="A one way sign with an arrow&#10;&#10;Description automatically generated">
            <a:extLst>
              <a:ext uri="{FF2B5EF4-FFF2-40B4-BE49-F238E27FC236}">
                <a16:creationId xmlns:a16="http://schemas.microsoft.com/office/drawing/2014/main" id="{D1D60B20-E59C-5BB5-E341-C6966C4C5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592" r="47487" b="-1"/>
          <a:stretch/>
        </p:blipFill>
        <p:spPr>
          <a:xfrm>
            <a:off x="1180740" y="720348"/>
            <a:ext cx="3416888" cy="521877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521D5-C8F5-76C1-88E1-73DE7BBD75D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039138" y="2666999"/>
            <a:ext cx="6271591" cy="33958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Data has one source of truth</a:t>
            </a:r>
          </a:p>
          <a:p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Data only flows down</a:t>
            </a:r>
          </a:p>
        </p:txBody>
      </p:sp>
    </p:spTree>
    <p:extLst>
      <p:ext uri="{BB962C8B-B14F-4D97-AF65-F5344CB8AC3E}">
        <p14:creationId xmlns:p14="http://schemas.microsoft.com/office/powerpoint/2010/main" val="206099553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C550-3A7E-679B-71E8-E43E9400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14375"/>
            <a:ext cx="3849934" cy="50768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What does this</a:t>
            </a:r>
            <a:br>
              <a:rPr lang="en-US" sz="40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</a:br>
            <a:r>
              <a:rPr lang="en-US" sz="40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“one way” principle mean?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69E38-2C71-4235-D460-945D3BB7265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973046" y="714375"/>
            <a:ext cx="6253751" cy="507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Two similar variables should not try and keep each other in sync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State should live at the top of where it is needed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Functions to change state are passed down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If another variable is similar: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Use derived state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Set the related variable lower, based on the main variable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Set the two variables at the same time (use a reducer)</a:t>
            </a:r>
          </a:p>
        </p:txBody>
      </p:sp>
    </p:spTree>
    <p:extLst>
      <p:ext uri="{BB962C8B-B14F-4D97-AF65-F5344CB8AC3E}">
        <p14:creationId xmlns:p14="http://schemas.microsoft.com/office/powerpoint/2010/main" val="1800151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71F3-6C41-21C8-BFCF-84C7BBB2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2197609"/>
            <a:ext cx="3704806" cy="24627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Combining the building blocks</a:t>
            </a:r>
          </a:p>
        </p:txBody>
      </p:sp>
      <p:pic>
        <p:nvPicPr>
          <p:cNvPr id="4" name="Content Placeholder 20" descr="A diagram of a problem&#10;&#10;Description automatically generated">
            <a:extLst>
              <a:ext uri="{FF2B5EF4-FFF2-40B4-BE49-F238E27FC236}">
                <a16:creationId xmlns:a16="http://schemas.microsoft.com/office/drawing/2014/main" id="{C6777D34-544E-E740-B665-AA76A84BA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36915" y="975782"/>
            <a:ext cx="6915663" cy="491012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4786190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C8D38-C1E4-76FA-4F34-AC3FD505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How to Start a Complex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F4C5B0C-0E37-6CFA-435A-332B62C64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754878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433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DC4637-5B57-4BE0-B1B8-3E3A694D4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73CB9C-5D0C-45B3-9728-DACC0DBE4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05077E-7BD0-4E97-803F-C64060AB5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70CEAC-5D4B-4372-B2A4-DD8B18D94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234CCF-2B6F-47DC-8906-5E398042B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6C84EE-7DC2-4E5F-99B0-D1D22E09E3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33C46F-F6AC-4B62-973C-595EDB7B6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D531CC-F7EE-450D-8406-F5DB90377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607A6E-673B-41E3-9601-E7AE4B00C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EFD12E-C22C-447C-883B-168269F44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C5B3A1-33CA-4252-9D4D-C2C04314DF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5CE2A5-2D2C-4D28-981F-0EE22DC43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61F239-12EB-4542-9DAD-AA9E8B9B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C31791-CD68-4B82-A3BD-ADA9417AF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9748A0-9534-499A-9CC9-0F77A1C07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F59792-7685-450D-877D-B666A0B6B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F11725-D32E-4B22-9AF2-78072B657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950088-8362-45EC-A20A-740D0FD1C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574A-707A-C33A-9461-51BD764A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Organize your data as you add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B8710B4-1EDD-4E10-F9D1-6E92A484D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472079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905275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A06C60D-BCCA-40D9-AA5C-F20870AEB1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AF0AFE-5EA9-405A-8C82-0482D6859B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AC4A64-3FDD-4DAB-BB44-834823409B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9825630-2E68-4CE6-856E-C43E402857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53A15C3-7306-4E7D-A115-6251D8807D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A17D0B-06CD-4DB0-8DC5-4EB0ED3A98E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07C8DB0-1498-4FD6-8164-54C2EEF78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47B1E97-720C-42FD-A4F7-B6C89CC805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59D77C-F402-479D-A590-306542CE76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61CDD-83D7-C3E6-57B6-8D677DD0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88848"/>
          </a:xfrm>
        </p:spPr>
        <p:txBody>
          <a:bodyPr/>
          <a:lstStyle/>
          <a:p>
            <a:r>
              <a:rPr lang="en-US" b="1" dirty="0">
                <a:latin typeface="Rockwell Nova" panose="02060503020205020403" pitchFamily="18" charset="0"/>
              </a:rPr>
              <a:t>Diagram Your Code!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0756-155F-0FCB-29A6-07C28275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09344"/>
            <a:ext cx="9215162" cy="463905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Rockwell Nova" panose="02060503020205020403" pitchFamily="18" charset="0"/>
              </a:rPr>
              <a:t>Diagram:</a:t>
            </a:r>
          </a:p>
          <a:p>
            <a:pPr lvl="1"/>
            <a:r>
              <a:rPr lang="en-US" sz="2200" dirty="0">
                <a:latin typeface="Rockwell Nova" panose="02060503020205020403" pitchFamily="18" charset="0"/>
              </a:rPr>
              <a:t>data structures</a:t>
            </a:r>
          </a:p>
          <a:p>
            <a:pPr lvl="1"/>
            <a:r>
              <a:rPr lang="en-US" sz="2200" dirty="0">
                <a:latin typeface="Rockwell Nova" panose="02060503020205020403" pitchFamily="18" charset="0"/>
              </a:rPr>
              <a:t>algorithms</a:t>
            </a:r>
          </a:p>
          <a:p>
            <a:pPr lvl="1"/>
            <a:r>
              <a:rPr lang="en-US" sz="2200" dirty="0">
                <a:latin typeface="Rockwell Nova" panose="02060503020205020403" pitchFamily="18" charset="0"/>
              </a:rPr>
              <a:t>components</a:t>
            </a:r>
          </a:p>
          <a:p>
            <a:r>
              <a:rPr lang="en-US" sz="2400" dirty="0">
                <a:latin typeface="Rockwell Nova" panose="02060503020205020403" pitchFamily="18" charset="0"/>
              </a:rPr>
              <a:t>Diagrams:</a:t>
            </a:r>
          </a:p>
          <a:p>
            <a:pPr lvl="1"/>
            <a:r>
              <a:rPr lang="en-US" sz="2200" dirty="0">
                <a:latin typeface="Rockwell Nova" panose="02060503020205020403" pitchFamily="18" charset="0"/>
              </a:rPr>
              <a:t>Highlight problems</a:t>
            </a:r>
          </a:p>
          <a:p>
            <a:pPr lvl="1"/>
            <a:r>
              <a:rPr lang="en-US" sz="2200" dirty="0">
                <a:latin typeface="Rockwell Nova" panose="02060503020205020403" pitchFamily="18" charset="0"/>
              </a:rPr>
              <a:t>bring new people up to speed</a:t>
            </a:r>
          </a:p>
          <a:p>
            <a:pPr lvl="1"/>
            <a:r>
              <a:rPr lang="en-US" sz="2200" dirty="0">
                <a:latin typeface="Rockwell Nova" panose="02060503020205020403" pitchFamily="18" charset="0"/>
              </a:rPr>
              <a:t>help me remember what I did last week/year!</a:t>
            </a:r>
          </a:p>
        </p:txBody>
      </p:sp>
    </p:spTree>
    <p:extLst>
      <p:ext uri="{BB962C8B-B14F-4D97-AF65-F5344CB8AC3E}">
        <p14:creationId xmlns:p14="http://schemas.microsoft.com/office/powerpoint/2010/main" val="37927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95EA1-45FD-A6B3-F83C-B01B6512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552" y="2738383"/>
            <a:ext cx="3986784" cy="1198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Organizing Components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8655F-4620-7B97-9F11-676A2E3F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143516"/>
            <a:ext cx="5915570" cy="45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1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F3B9F-E806-5775-C3EC-3FC705BE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Organizing Algorithms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B6A73150-2A8F-8F47-E3EF-14EB8AC4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76" y="1115604"/>
            <a:ext cx="4994506" cy="46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8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1D97D2-3EAD-91BF-5B33-4198A3727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93914"/>
            <a:ext cx="10972801" cy="62701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FA0F20-53C0-8B88-E65C-82683DAB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0"/>
            <a:ext cx="10972800" cy="1600199"/>
          </a:xfrm>
        </p:spPr>
        <p:txBody>
          <a:bodyPr/>
          <a:lstStyle/>
          <a:p>
            <a:pPr algn="ctr"/>
            <a:r>
              <a:rPr lang="en-US" dirty="0">
                <a:latin typeface="Rockwell Nova" panose="02060503020205020403" pitchFamily="18" charset="0"/>
              </a:rPr>
              <a:t>LIVE DEMO!! Refactoring complexity</a:t>
            </a:r>
          </a:p>
        </p:txBody>
      </p:sp>
    </p:spTree>
    <p:extLst>
      <p:ext uri="{BB962C8B-B14F-4D97-AF65-F5344CB8AC3E}">
        <p14:creationId xmlns:p14="http://schemas.microsoft.com/office/powerpoint/2010/main" val="424856880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BD08-3B3B-9EA4-0289-781AFCBD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4800"/>
            <a:ext cx="9905998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Rockwell Nova" panose="02060503020205020403" pitchFamily="18" charset="0"/>
              </a:rPr>
              <a:t>Breaking Up – or Breaking Down – “State”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BD4C88-0404-8F9D-0DCB-BE5C97B8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r="16849"/>
          <a:stretch/>
        </p:blipFill>
        <p:spPr bwMode="auto">
          <a:xfrm>
            <a:off x="7483475" y="2057399"/>
            <a:ext cx="3962400" cy="3429000"/>
          </a:xfrm>
          <a:prstGeom prst="rect">
            <a:avLst/>
          </a:prstGeom>
          <a:noFill/>
        </p:spPr>
      </p:pic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321FFCED-A271-4678-D273-3CACFA4AED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38934532"/>
              </p:ext>
            </p:extLst>
          </p:nvPr>
        </p:nvGraphicFramePr>
        <p:xfrm>
          <a:off x="1333499" y="1447800"/>
          <a:ext cx="5029201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09003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60066A-B094-9540-A6EF-6338B91738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D6A9F9A-CE2C-D145-BDC6-D4ACD4473B6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6BA4B40-4194-2C44-AF1F-703A71632C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6BC8A7-9639-7644-93FB-1F603B534A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32632A2-08BD-0A42-8F49-7A8F669789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F5FC-15C7-9C46-FA01-DD7DDA8B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Sample custom hook organization: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373AB-C884-4F27-AF17-AA0970D8AC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ckwell Nova" panose="02060503020205020403" pitchFamily="18" charset="0"/>
              </a:rPr>
              <a:t>I looked at a custom hook with many lines and found:</a:t>
            </a:r>
          </a:p>
          <a:p>
            <a:r>
              <a:rPr lang="en-US" dirty="0">
                <a:latin typeface="Rockwell Nova" panose="02060503020205020403" pitchFamily="18" charset="0"/>
              </a:rPr>
              <a:t>4 lines of Random stuff</a:t>
            </a:r>
          </a:p>
          <a:p>
            <a:r>
              <a:rPr lang="en-US" dirty="0">
                <a:latin typeface="Rockwell Nova" panose="02060503020205020403" pitchFamily="18" charset="0"/>
              </a:rPr>
              <a:t>2 lines to read the query string </a:t>
            </a:r>
          </a:p>
          <a:p>
            <a:r>
              <a:rPr lang="en-US" dirty="0">
                <a:latin typeface="Rockwell Nova" panose="02060503020205020403" pitchFamily="18" charset="0"/>
              </a:rPr>
              <a:t>3 lines of drag &amp; drop</a:t>
            </a:r>
          </a:p>
          <a:p>
            <a:r>
              <a:rPr lang="en-US" dirty="0">
                <a:latin typeface="Rockwell Nova" panose="02060503020205020403" pitchFamily="18" charset="0"/>
              </a:rPr>
              <a:t>28 lines of an algorithm</a:t>
            </a:r>
          </a:p>
          <a:p>
            <a:r>
              <a:rPr lang="en-US" dirty="0">
                <a:latin typeface="Rockwell Nova" panose="02060503020205020403" pitchFamily="18" charset="0"/>
              </a:rPr>
              <a:t>16 lines of another algorithm</a:t>
            </a:r>
          </a:p>
          <a:p>
            <a:r>
              <a:rPr lang="en-US" dirty="0">
                <a:latin typeface="Rockwell Nova" panose="02060503020205020403" pitchFamily="18" charset="0"/>
              </a:rPr>
              <a:t>18 lines of highlighting</a:t>
            </a:r>
          </a:p>
        </p:txBody>
      </p:sp>
    </p:spTree>
    <p:extLst>
      <p:ext uri="{BB962C8B-B14F-4D97-AF65-F5344CB8AC3E}">
        <p14:creationId xmlns:p14="http://schemas.microsoft.com/office/powerpoint/2010/main" val="1720949336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BFA7-C73A-832D-30A7-623DB48F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Sample of Simplifying JSX – Make new components!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98C02-9F3D-DC9F-5FEB-14CD03D5C5CF}"/>
              </a:ext>
            </a:extLst>
          </p:cNvPr>
          <p:cNvSpPr txBox="1"/>
          <p:nvPr/>
        </p:nvSpPr>
        <p:spPr>
          <a:xfrm>
            <a:off x="146304" y="1943099"/>
            <a:ext cx="118993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DataPreview.Provider</a:t>
            </a:r>
            <a:r>
              <a:rPr lang="en-US" sz="2400" dirty="0">
                <a:solidFill>
                  <a:srgbClr val="E8BF6A"/>
                </a:solidFill>
                <a:effectLst/>
              </a:rPr>
              <a:t> </a:t>
            </a:r>
            <a:r>
              <a:rPr lang="en-US" sz="2400" dirty="0">
                <a:solidFill>
                  <a:srgbClr val="FFFFFF"/>
                </a:solidFill>
                <a:effectLst/>
              </a:rPr>
              <a:t>loading</a:t>
            </a:r>
            <a:r>
              <a:rPr lang="en-US" sz="2400" dirty="0">
                <a:solidFill>
                  <a:srgbClr val="54B33E"/>
                </a:solidFill>
                <a:effectLst/>
              </a:rPr>
              <a:t>=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b="1" i="1" dirty="0">
                <a:solidFill>
                  <a:srgbClr val="9876AA"/>
                </a:solidFill>
                <a:effectLst/>
              </a:rPr>
              <a:t>status </a:t>
            </a:r>
            <a:r>
              <a:rPr lang="en-US" sz="2400" dirty="0">
                <a:solidFill>
                  <a:srgbClr val="EBEBEB"/>
                </a:solidFill>
                <a:effectLst/>
              </a:rPr>
              <a:t>=== </a:t>
            </a:r>
            <a:r>
              <a:rPr lang="en-US" sz="2400" dirty="0">
                <a:solidFill>
                  <a:srgbClr val="54B33E"/>
                </a:solidFill>
                <a:effectLst/>
              </a:rPr>
              <a:t>'loading'</a:t>
            </a:r>
            <a:r>
              <a:rPr lang="en-US" sz="2400" dirty="0">
                <a:solidFill>
                  <a:srgbClr val="EBEBEB"/>
                </a:solidFill>
                <a:effectLst/>
              </a:rPr>
              <a:t>} </a:t>
            </a:r>
            <a:r>
              <a:rPr lang="en-US" sz="2400" dirty="0">
                <a:solidFill>
                  <a:srgbClr val="FFFFFF"/>
                </a:solidFill>
                <a:effectLst/>
              </a:rPr>
              <a:t>error</a:t>
            </a:r>
            <a:r>
              <a:rPr lang="en-US" sz="2400" dirty="0">
                <a:solidFill>
                  <a:srgbClr val="54B33E"/>
                </a:solidFill>
                <a:effectLst/>
              </a:rPr>
              <a:t>=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b="1" i="1" dirty="0">
                <a:solidFill>
                  <a:srgbClr val="9876AA"/>
                </a:solidFill>
                <a:effectLst/>
              </a:rPr>
              <a:t>status </a:t>
            </a:r>
            <a:r>
              <a:rPr lang="en-US" sz="2400" dirty="0">
                <a:solidFill>
                  <a:srgbClr val="EBEBEB"/>
                </a:solidFill>
                <a:effectLst/>
              </a:rPr>
              <a:t>=== </a:t>
            </a:r>
            <a:r>
              <a:rPr lang="en-US" sz="2400" dirty="0">
                <a:solidFill>
                  <a:srgbClr val="54B33E"/>
                </a:solidFill>
                <a:effectLst/>
              </a:rPr>
              <a:t>'error'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DataPreview.Loading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dirty="0">
                <a:solidFill>
                  <a:srgbClr val="7EC3E6"/>
                </a:solidFill>
                <a:effectLst/>
              </a:rPr>
              <a:t>/* 9-line loading skeleton*/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DataPreview.Loading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DataPreview.Ready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dirty="0">
                <a:solidFill>
                  <a:srgbClr val="7EC3E6"/>
                </a:solidFill>
                <a:effectLst/>
              </a:rPr>
              <a:t>/* 93-line data section */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DataPreview.Ready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DataPreview.Error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     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  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UnknownError</a:t>
            </a:r>
            <a:r>
              <a:rPr lang="en-US" sz="2400" dirty="0">
                <a:solidFill>
                  <a:srgbClr val="E8BF6A"/>
                </a:solidFill>
                <a:effectLst/>
              </a:rPr>
              <a:t> /&gt; 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DataPreview.Error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DataPreview.Provider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endParaRPr lang="en-US" sz="2400" dirty="0">
              <a:solidFill>
                <a:srgbClr val="EBEBEB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6630F-F9B9-62B9-FC6F-865A5D982893}"/>
              </a:ext>
            </a:extLst>
          </p:cNvPr>
          <p:cNvSpPr txBox="1"/>
          <p:nvPr/>
        </p:nvSpPr>
        <p:spPr>
          <a:xfrm>
            <a:off x="7798956" y="4549842"/>
            <a:ext cx="41171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Make new components with obvious “sections”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7A594-6606-6DD8-8846-FF99FA4D63B7}"/>
              </a:ext>
            </a:extLst>
          </p:cNvPr>
          <p:cNvCxnSpPr>
            <a:cxnSpLocks/>
          </p:cNvCxnSpPr>
          <p:nvPr/>
        </p:nvCxnSpPr>
        <p:spPr>
          <a:xfrm flipH="1" flipV="1">
            <a:off x="5870448" y="3543298"/>
            <a:ext cx="1830031" cy="134276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7794D-ED50-6C3F-D307-279866D216F5}"/>
              </a:ext>
            </a:extLst>
          </p:cNvPr>
          <p:cNvCxnSpPr/>
          <p:nvPr/>
        </p:nvCxnSpPr>
        <p:spPr>
          <a:xfrm flipH="1" flipV="1">
            <a:off x="6870485" y="2999230"/>
            <a:ext cx="928471" cy="155061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703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2DE3-FCC3-1371-1A03-08748560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Start with state closest to where you need it, then refactor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D85BC-1B53-C943-9BB8-8C048300D39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87270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B425-CEC6-9826-F249-3AB93379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Putting it all together with 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3D92D-B751-9CB3-11DB-CC3E60280F0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Knit Notebook</a:t>
            </a:r>
          </a:p>
          <a:p>
            <a:r>
              <a:rPr lang="en-US" dirty="0" err="1">
                <a:latin typeface="Rockwell Nova" panose="02060503020205020403" pitchFamily="18" charset="0"/>
              </a:rPr>
              <a:t>Ravelry</a:t>
            </a:r>
            <a:r>
              <a:rPr lang="en-US" dirty="0">
                <a:latin typeface="Rockwell Nova" panose="02060503020205020403" pitchFamily="18" charset="0"/>
              </a:rPr>
              <a:t> API</a:t>
            </a:r>
          </a:p>
          <a:p>
            <a:r>
              <a:rPr lang="en-US" dirty="0">
                <a:latin typeface="Rockwell Nova" panose="02060503020205020403" pitchFamily="18" charset="0"/>
              </a:rPr>
              <a:t>Refactoring</a:t>
            </a:r>
          </a:p>
        </p:txBody>
      </p:sp>
    </p:spTree>
    <p:extLst>
      <p:ext uri="{BB962C8B-B14F-4D97-AF65-F5344CB8AC3E}">
        <p14:creationId xmlns:p14="http://schemas.microsoft.com/office/powerpoint/2010/main" val="3639796495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731D-1CDB-DA4D-AA30-F725D90C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8" y="1286256"/>
            <a:ext cx="6132446" cy="8502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Wrapping 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43707-52E6-93F8-991A-E44AAD38B25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039138" y="2392679"/>
            <a:ext cx="6271591" cy="33958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I hope this presentation has given you ideas and tools for managing complex state in React.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For slides: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See QR code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Email </a:t>
            </a: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  <a:hlinkClick r:id="rId4"/>
              </a:rPr>
              <a:t>mary.shaw@familysearch.org</a:t>
            </a:r>
            <a:endParaRPr lang="en-US" sz="24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Rockwell Nova" panose="02060503020205020403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Ask in </a:t>
            </a:r>
            <a:r>
              <a:rPr lang="en-US" sz="24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UtahJS</a:t>
            </a: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 Slack: </a:t>
            </a:r>
            <a:r>
              <a:rPr lang="en-US" sz="24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marybeshaw</a:t>
            </a:r>
            <a:endParaRPr lang="en-US" sz="24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Rockwell Nova" panose="02060503020205020403" pitchFamily="18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Rockwell Nova" panose="02060503020205020403" pitchFamily="18" charset="0"/>
            </a:endParaRPr>
          </a:p>
        </p:txBody>
      </p:sp>
      <p:pic>
        <p:nvPicPr>
          <p:cNvPr id="5" name="Picture 4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B33002BE-5347-0607-08FF-7AB11ADE3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772" y="1217141"/>
            <a:ext cx="4423719" cy="44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5719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46BABA-E51A-C93B-B67E-8D964B1A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658065"/>
            <a:ext cx="3029313" cy="3541871"/>
          </a:xfrm>
        </p:spPr>
        <p:txBody>
          <a:bodyPr anchor="ctr">
            <a:noAutofit/>
          </a:bodyPr>
          <a:lstStyle/>
          <a:p>
            <a:r>
              <a:rPr lang="en-US" sz="3600" b="1" dirty="0">
                <a:latin typeface="Rockwell Nova" panose="02060503020205020403" pitchFamily="18" charset="0"/>
              </a:rPr>
              <a:t>State </a:t>
            </a:r>
            <a:br>
              <a:rPr lang="en-US" sz="3600" b="1" dirty="0">
                <a:latin typeface="Rockwell Nova" panose="02060503020205020403" pitchFamily="18" charset="0"/>
              </a:rPr>
            </a:br>
            <a:r>
              <a:rPr lang="en-US" sz="3600" b="1" dirty="0">
                <a:latin typeface="Rockwell Nova" panose="02060503020205020403" pitchFamily="18" charset="0"/>
              </a:rPr>
              <a:t>Building Blocks for Complex 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71ECACD8-D047-D321-DAE0-1D5AEAA0E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725637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9004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118DFA1-9C24-324A-B2A3-F8D756E583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EADAABF-B5AA-1247-9F37-CBD63C0F5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C47B1F-C14A-0D4E-82D0-90116C4E5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7BFAD-FF15-0164-CB44-79986CDDACB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39321" y="-27497"/>
            <a:ext cx="12192000" cy="6912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933B4B-ABA1-E23E-B7C0-2AD32A3B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57" cy="5571065"/>
          </a:xfrm>
        </p:spPr>
        <p:txBody>
          <a:bodyPr anchor="ctr">
            <a:normAutofit/>
          </a:bodyPr>
          <a:lstStyle/>
          <a:p>
            <a:r>
              <a:rPr lang="en-US" sz="36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Nova" panose="02060503020205020403" pitchFamily="18" charset="0"/>
              </a:rPr>
              <a:t>React State Management Building Blocks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B98551-1138-7676-D6A3-77256312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9435665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custDataLst>
      <p:tags r:id="rId2"/>
    </p:custDataLst>
    <p:extLst>
      <p:ext uri="{BB962C8B-B14F-4D97-AF65-F5344CB8AC3E}">
        <p14:creationId xmlns:p14="http://schemas.microsoft.com/office/powerpoint/2010/main" val="2127615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4FE26D-9456-2D42-B03B-243461B5D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FB7B2E-4C65-ED43-81C6-92F36AD0E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BE2217-8FAE-BD49-9002-A08B3328D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F021E9-0761-B349-819E-E83E36948A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9F2D1A-AC13-2247-8E89-AF26D569D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977-079F-424B-EF61-9FD2EE20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ckwell Nova" panose="02060503020205020403" pitchFamily="18" charset="0"/>
              </a:rPr>
              <a:t>Props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3E1BC-E144-A448-C77B-673920A899F3}"/>
              </a:ext>
            </a:extLst>
          </p:cNvPr>
          <p:cNvSpPr txBox="1"/>
          <p:nvPr/>
        </p:nvSpPr>
        <p:spPr>
          <a:xfrm>
            <a:off x="875507" y="285562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D864A"/>
                </a:solidFill>
                <a:effectLst/>
              </a:rPr>
              <a:t>function </a:t>
            </a:r>
            <a:r>
              <a:rPr lang="en-US" dirty="0">
                <a:solidFill>
                  <a:srgbClr val="FFCF40"/>
                </a:solidFill>
                <a:effectLst/>
              </a:rPr>
              <a:t>Welcome</a:t>
            </a:r>
            <a:r>
              <a:rPr lang="en-US" dirty="0">
                <a:solidFill>
                  <a:srgbClr val="EBEBEB"/>
                </a:solidFill>
                <a:effectLst/>
              </a:rPr>
              <a:t>(</a:t>
            </a:r>
            <a:r>
              <a:rPr lang="en-US" b="1" dirty="0">
                <a:solidFill>
                  <a:srgbClr val="FFFFFF"/>
                </a:solidFill>
                <a:effectLst/>
              </a:rPr>
              <a:t>props</a:t>
            </a:r>
            <a:r>
              <a:rPr lang="en-US" dirty="0">
                <a:solidFill>
                  <a:srgbClr val="EBEBEB"/>
                </a:solidFill>
                <a:effectLst/>
              </a:rPr>
              <a:t>)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return </a:t>
            </a:r>
            <a:r>
              <a:rPr lang="en-US" dirty="0">
                <a:solidFill>
                  <a:srgbClr val="E8BF6A"/>
                </a:solidFill>
                <a:effectLst/>
              </a:rPr>
              <a:t>&lt;h1&gt;</a:t>
            </a:r>
            <a:r>
              <a:rPr lang="en-US" dirty="0">
                <a:solidFill>
                  <a:srgbClr val="EBEBEB"/>
                </a:solidFill>
                <a:effectLst/>
              </a:rPr>
              <a:t>Hello, {</a:t>
            </a:r>
            <a:r>
              <a:rPr lang="en-US" b="1" dirty="0" err="1">
                <a:solidFill>
                  <a:srgbClr val="FFFFFF"/>
                </a:solidFill>
                <a:effectLst/>
              </a:rPr>
              <a:t>props</a:t>
            </a:r>
            <a:r>
              <a:rPr lang="en-US" b="1" dirty="0" err="1">
                <a:solidFill>
                  <a:srgbClr val="EBEBEB"/>
                </a:solidFill>
                <a:effectLst/>
              </a:rPr>
              <a:t>.</a:t>
            </a:r>
            <a:r>
              <a:rPr lang="en-US" b="1" dirty="0" err="1">
                <a:solidFill>
                  <a:srgbClr val="ED94FF"/>
                </a:solidFill>
                <a:effectLst/>
              </a:rPr>
              <a:t>name</a:t>
            </a: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  <a:r>
              <a:rPr lang="en-US" dirty="0">
                <a:solidFill>
                  <a:srgbClr val="E8BF6A"/>
                </a:solidFill>
                <a:effectLst/>
              </a:rPr>
              <a:t>&lt;/h1&gt;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22F74-9541-C339-EF8A-35E7B311D9E2}"/>
              </a:ext>
            </a:extLst>
          </p:cNvPr>
          <p:cNvSpPr txBox="1"/>
          <p:nvPr/>
        </p:nvSpPr>
        <p:spPr>
          <a:xfrm>
            <a:off x="875507" y="463795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D864A"/>
                </a:solidFill>
                <a:effectLst/>
              </a:rPr>
              <a:t>function </a:t>
            </a:r>
            <a:r>
              <a:rPr lang="en-US" dirty="0">
                <a:solidFill>
                  <a:srgbClr val="FFCF40"/>
                </a:solidFill>
                <a:effectLst/>
              </a:rPr>
              <a:t>Welcome</a:t>
            </a:r>
            <a:r>
              <a:rPr lang="en-US" dirty="0">
                <a:solidFill>
                  <a:srgbClr val="EBEBEB"/>
                </a:solidFill>
                <a:effectLst/>
              </a:rPr>
              <a:t>({ </a:t>
            </a:r>
            <a:r>
              <a:rPr lang="en-US" b="1" dirty="0">
                <a:solidFill>
                  <a:srgbClr val="FFFFFF"/>
                </a:solidFill>
                <a:effectLst/>
              </a:rPr>
              <a:t>name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EBEB"/>
                </a:solidFill>
                <a:effectLst/>
              </a:rPr>
              <a:t>})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return </a:t>
            </a:r>
            <a:r>
              <a:rPr lang="en-US" dirty="0">
                <a:solidFill>
                  <a:srgbClr val="E8BF6A"/>
                </a:solidFill>
                <a:effectLst/>
              </a:rPr>
              <a:t>&lt;h1&gt;</a:t>
            </a:r>
            <a:r>
              <a:rPr lang="en-US" dirty="0">
                <a:solidFill>
                  <a:srgbClr val="EBEBEB"/>
                </a:solidFill>
                <a:effectLst/>
              </a:rPr>
              <a:t>Hello, {</a:t>
            </a:r>
            <a:r>
              <a:rPr lang="en-US" b="1" dirty="0">
                <a:solidFill>
                  <a:srgbClr val="FFFFFF"/>
                </a:solidFill>
                <a:effectLst/>
              </a:rPr>
              <a:t>name</a:t>
            </a: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  <a:r>
              <a:rPr lang="en-US" dirty="0">
                <a:solidFill>
                  <a:srgbClr val="E8BF6A"/>
                </a:solidFill>
                <a:effectLst/>
              </a:rPr>
              <a:t>&lt;/h1&gt;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endParaRPr lang="en-US" dirty="0">
              <a:solidFill>
                <a:srgbClr val="EBEBEB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2AE26-A8E3-E3E4-B6B9-3A62F36D59CD}"/>
              </a:ext>
            </a:extLst>
          </p:cNvPr>
          <p:cNvSpPr txBox="1"/>
          <p:nvPr/>
        </p:nvSpPr>
        <p:spPr>
          <a:xfrm>
            <a:off x="6373091" y="1929825"/>
            <a:ext cx="540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Component parameters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BDE5E9-955F-4E59-4184-5686C9375A82}"/>
              </a:ext>
            </a:extLst>
          </p:cNvPr>
          <p:cNvCxnSpPr>
            <a:cxnSpLocks/>
          </p:cNvCxnSpPr>
          <p:nvPr/>
        </p:nvCxnSpPr>
        <p:spPr>
          <a:xfrm flipH="1">
            <a:off x="3691803" y="2284796"/>
            <a:ext cx="2402609" cy="522191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9CA9F7-5965-C21B-55F9-CAAFCE02E291}"/>
              </a:ext>
            </a:extLst>
          </p:cNvPr>
          <p:cNvCxnSpPr>
            <a:cxnSpLocks/>
          </p:cNvCxnSpPr>
          <p:nvPr/>
        </p:nvCxnSpPr>
        <p:spPr>
          <a:xfrm flipH="1">
            <a:off x="3873500" y="2640905"/>
            <a:ext cx="3098007" cy="1905000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E96C63-4B20-BA09-6EF6-40953E32E7C7}"/>
              </a:ext>
            </a:extLst>
          </p:cNvPr>
          <p:cNvSpPr txBox="1"/>
          <p:nvPr/>
        </p:nvSpPr>
        <p:spPr>
          <a:xfrm>
            <a:off x="2793141" y="5709791"/>
            <a:ext cx="660571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Useful for passing state </a:t>
            </a:r>
          </a:p>
          <a:p>
            <a:pPr algn="ctr"/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from one component to another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59608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2D7F-B552-6A49-920D-68383D87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17903"/>
          </a:xfrm>
        </p:spPr>
        <p:txBody>
          <a:bodyPr/>
          <a:lstStyle/>
          <a:p>
            <a:r>
              <a:rPr lang="en-US" b="1" dirty="0">
                <a:latin typeface="Rockwell Nova" panose="02060503020205020403" pitchFamily="18" charset="0"/>
              </a:rPr>
              <a:t>Derived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76D47-E5AD-4FA1-3C8A-4A194AD6C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84653"/>
            <a:ext cx="9905998" cy="43969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ockwell Nova" panose="02060503020205020403" pitchFamily="18" charset="0"/>
              </a:rPr>
              <a:t>… are </a:t>
            </a:r>
            <a:r>
              <a:rPr lang="en-US" i="1" dirty="0">
                <a:latin typeface="Rockwell Nova" panose="02060503020205020403" pitchFamily="18" charset="0"/>
              </a:rPr>
              <a:t>derived</a:t>
            </a:r>
            <a:r>
              <a:rPr lang="en-US" dirty="0">
                <a:latin typeface="Rockwell Nova" panose="02060503020205020403" pitchFamily="18" charset="0"/>
              </a:rPr>
              <a:t> from other state at render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47D4E-F5D6-3E54-459C-D0E97F3EED75}"/>
              </a:ext>
            </a:extLst>
          </p:cNvPr>
          <p:cNvSpPr txBox="1"/>
          <p:nvPr/>
        </p:nvSpPr>
        <p:spPr>
          <a:xfrm>
            <a:off x="7257564" y="1602143"/>
            <a:ext cx="412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Reset every render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D6210-FBBF-BA02-CC59-8C4657EC0777}"/>
              </a:ext>
            </a:extLst>
          </p:cNvPr>
          <p:cNvSpPr txBox="1"/>
          <p:nvPr/>
        </p:nvSpPr>
        <p:spPr>
          <a:xfrm>
            <a:off x="6132175" y="3507707"/>
            <a:ext cx="5970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Cache and reset when </a:t>
            </a:r>
          </a:p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necessary using </a:t>
            </a:r>
            <a:r>
              <a:rPr lang="en-US" sz="32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useMemo</a:t>
            </a:r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()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CA3596-90DE-1713-693F-498D2DE3E9E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90332" y="1894531"/>
            <a:ext cx="1867232" cy="900807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9D0A9E-28C9-0059-0EE8-941573D14249}"/>
              </a:ext>
            </a:extLst>
          </p:cNvPr>
          <p:cNvCxnSpPr>
            <a:cxnSpLocks/>
          </p:cNvCxnSpPr>
          <p:nvPr/>
        </p:nvCxnSpPr>
        <p:spPr>
          <a:xfrm flipH="1">
            <a:off x="5092262" y="4036160"/>
            <a:ext cx="947069" cy="867671"/>
          </a:xfrm>
          <a:prstGeom prst="straightConnector1">
            <a:avLst/>
          </a:prstGeom>
          <a:ln w="1270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213B13-2E1E-DBFA-E919-CC2250A4E4D1}"/>
              </a:ext>
            </a:extLst>
          </p:cNvPr>
          <p:cNvSpPr txBox="1"/>
          <p:nvPr/>
        </p:nvSpPr>
        <p:spPr>
          <a:xfrm>
            <a:off x="3573707" y="5842312"/>
            <a:ext cx="50445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Useful when a variable </a:t>
            </a:r>
          </a:p>
          <a:p>
            <a:r>
              <a:rPr lang="en-US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only changes on render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F4020-9AC8-8D02-8771-19C35D6BACD4}"/>
              </a:ext>
            </a:extLst>
          </p:cNvPr>
          <p:cNvSpPr txBox="1"/>
          <p:nvPr/>
        </p:nvSpPr>
        <p:spPr>
          <a:xfrm>
            <a:off x="600455" y="1961505"/>
            <a:ext cx="57845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function </a:t>
            </a:r>
            <a:r>
              <a:rPr lang="en-US" sz="2400" dirty="0">
                <a:solidFill>
                  <a:srgbClr val="FFCF40"/>
                </a:solidFill>
                <a:effectLst/>
              </a:rPr>
              <a:t>Welcome</a:t>
            </a:r>
            <a:r>
              <a:rPr lang="en-US" sz="2400" dirty="0">
                <a:solidFill>
                  <a:srgbClr val="EBEBEB"/>
                </a:solidFill>
                <a:effectLst/>
              </a:rPr>
              <a:t>({ </a:t>
            </a:r>
            <a:r>
              <a:rPr lang="en-US" sz="2400" dirty="0">
                <a:solidFill>
                  <a:srgbClr val="FFFFFF"/>
                </a:solidFill>
                <a:effectLst/>
              </a:rPr>
              <a:t>name </a:t>
            </a:r>
            <a:r>
              <a:rPr lang="en-US" sz="2400" dirty="0">
                <a:solidFill>
                  <a:srgbClr val="EBEBEB"/>
                </a:solidFill>
                <a:effectLst/>
              </a:rPr>
              <a:t>})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dirty="0">
                <a:solidFill>
                  <a:srgbClr val="EBEBEB"/>
                </a:solidFill>
                <a:effectLst/>
              </a:rPr>
              <a:t>{ </a:t>
            </a:r>
            <a:r>
              <a:rPr lang="en-US" sz="2400" dirty="0">
                <a:solidFill>
                  <a:srgbClr val="A9B7C6"/>
                </a:solidFill>
                <a:effectLst/>
              </a:rPr>
              <a:t>t </a:t>
            </a:r>
            <a:r>
              <a:rPr lang="en-US" sz="2400" dirty="0">
                <a:solidFill>
                  <a:srgbClr val="EBEBEB"/>
                </a:solidFill>
                <a:effectLst/>
              </a:rPr>
              <a:t>} = 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useTranslation</a:t>
            </a:r>
            <a:r>
              <a:rPr lang="en-US" sz="2400" dirty="0">
                <a:solidFill>
                  <a:srgbClr val="EBEBEB"/>
                </a:solidFill>
                <a:effectLst/>
              </a:rPr>
              <a:t>()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b="1" dirty="0">
                <a:solidFill>
                  <a:srgbClr val="A9B7C6"/>
                </a:solidFill>
                <a:effectLst/>
              </a:rPr>
              <a:t>message </a:t>
            </a:r>
            <a:r>
              <a:rPr lang="en-US" sz="2400" b="1" dirty="0">
                <a:solidFill>
                  <a:srgbClr val="EBEBEB"/>
                </a:solidFill>
                <a:effectLst/>
              </a:rPr>
              <a:t>= </a:t>
            </a:r>
            <a:r>
              <a:rPr lang="en-US" sz="2400" b="1" dirty="0">
                <a:solidFill>
                  <a:srgbClr val="A9B7C6"/>
                </a:solidFill>
                <a:effectLst/>
              </a:rPr>
              <a:t>t</a:t>
            </a:r>
            <a:r>
              <a:rPr lang="en-US" sz="2400" b="1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b="1" dirty="0">
                <a:solidFill>
                  <a:srgbClr val="54B33E"/>
                </a:solidFill>
                <a:effectLst/>
              </a:rPr>
              <a:t>`Hello, </a:t>
            </a:r>
            <a:r>
              <a:rPr lang="en-US" sz="2400" b="1" dirty="0">
                <a:solidFill>
                  <a:srgbClr val="EBEBEB"/>
                </a:solidFill>
                <a:effectLst/>
              </a:rPr>
              <a:t>${</a:t>
            </a:r>
            <a:r>
              <a:rPr lang="en-US" sz="2400" b="1" dirty="0">
                <a:solidFill>
                  <a:srgbClr val="FFFFFF"/>
                </a:solidFill>
                <a:effectLst/>
              </a:rPr>
              <a:t>name</a:t>
            </a:r>
            <a:r>
              <a:rPr lang="en-US" sz="2400" b="1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b="1" dirty="0">
                <a:solidFill>
                  <a:srgbClr val="54B33E"/>
                </a:solidFill>
                <a:effectLst/>
              </a:rPr>
              <a:t>`</a:t>
            </a:r>
            <a:r>
              <a:rPr lang="en-US" sz="2400" b="1" dirty="0">
                <a:solidFill>
                  <a:srgbClr val="EBEBEB"/>
                </a:solidFill>
                <a:effectLst/>
              </a:rPr>
              <a:t>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&lt;h1&gt;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dirty="0">
                <a:solidFill>
                  <a:srgbClr val="A9B7C6"/>
                </a:solidFill>
                <a:effectLst/>
              </a:rPr>
              <a:t>message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&lt;/h1&gt;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457A6-B540-F6C9-2F84-79A2AB90DB03}"/>
              </a:ext>
            </a:extLst>
          </p:cNvPr>
          <p:cNvSpPr txBox="1"/>
          <p:nvPr/>
        </p:nvSpPr>
        <p:spPr>
          <a:xfrm>
            <a:off x="600456" y="4788517"/>
            <a:ext cx="66571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collectionDetails</a:t>
            </a:r>
            <a:r>
              <a:rPr lang="en-US" sz="2400" dirty="0">
                <a:solidFill>
                  <a:srgbClr val="A9B7C6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= </a:t>
            </a:r>
            <a:r>
              <a:rPr lang="en-US" sz="2400" b="1" dirty="0" err="1">
                <a:solidFill>
                  <a:srgbClr val="EBEBEB"/>
                </a:solidFill>
                <a:effectLst/>
              </a:rPr>
              <a:t>useMemo</a:t>
            </a:r>
            <a:r>
              <a:rPr lang="en-US" sz="2400" dirty="0">
                <a:solidFill>
                  <a:srgbClr val="EBEBEB"/>
                </a:solidFill>
                <a:effectLst/>
              </a:rPr>
              <a:t>(() =&gt; {  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 err="1">
                <a:solidFill>
                  <a:srgbClr val="FFC66D"/>
                </a:solidFill>
                <a:effectLst/>
              </a:rPr>
              <a:t>getCollectionDetails</a:t>
            </a:r>
            <a:r>
              <a:rPr lang="en-US" sz="2400" dirty="0">
                <a:solidFill>
                  <a:srgbClr val="EBEBEB"/>
                </a:solidFill>
                <a:effectLst/>
              </a:rPr>
              <a:t>(record)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>
                <a:solidFill>
                  <a:srgbClr val="EBEBEB"/>
                </a:solidFill>
                <a:effectLst/>
              </a:rPr>
              <a:t>[record])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endParaRPr lang="en-US" sz="2400" dirty="0">
              <a:solidFill>
                <a:srgbClr val="EBEBE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7376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24|1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|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1.6|1.1|14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1.8|2.2|1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.4|1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3.1|1.5|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5.1|5.8|10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5.3|8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7|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1|17.4|5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docMetadata/LabelInfo.xml><?xml version="1.0" encoding="utf-8"?>
<clbl:labelList xmlns:clbl="http://schemas.microsoft.com/office/2020/mipLabelMetadata">
  <clbl:label id="{03ef5274-90b8-4b3f-8a76-b4c36a43e904}" enabled="1" method="Privileged" siteId="{61e6eeb3-5fd7-4aaa-ae3c-61e8deb09b79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1213</TotalTime>
  <Words>2644</Words>
  <Application>Microsoft Macintosh PowerPoint</Application>
  <PresentationFormat>Widescreen</PresentationFormat>
  <Paragraphs>322</Paragraphs>
  <Slides>54</Slides>
  <Notes>26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Aptos</vt:lpstr>
      <vt:lpstr>Arial</vt:lpstr>
      <vt:lpstr>Century Gothic</vt:lpstr>
      <vt:lpstr>Rockwell Nova</vt:lpstr>
      <vt:lpstr>Rockwell Nova Extra Bold</vt:lpstr>
      <vt:lpstr>Mesh</vt:lpstr>
      <vt:lpstr>Complex State in React</vt:lpstr>
      <vt:lpstr>Complex React State Defined:</vt:lpstr>
      <vt:lpstr>Why Does managing state  well Matter?</vt:lpstr>
      <vt:lpstr>#1 Rule of Complex State:  Break  It  Up!!</vt:lpstr>
      <vt:lpstr>Breaking Up – or Breaking Down – “State”</vt:lpstr>
      <vt:lpstr>State  Building Blocks for Complex Apps</vt:lpstr>
      <vt:lpstr>React State Management Building Blocks</vt:lpstr>
      <vt:lpstr>Props</vt:lpstr>
      <vt:lpstr>Derived Variables</vt:lpstr>
      <vt:lpstr>useState</vt:lpstr>
      <vt:lpstr>useReducer</vt:lpstr>
      <vt:lpstr>useReducer Example</vt:lpstr>
      <vt:lpstr>useReducer Example: Data Fetching</vt:lpstr>
      <vt:lpstr>useReducer: 1. Initialize</vt:lpstr>
      <vt:lpstr>useReducer: 2. Change State</vt:lpstr>
      <vt:lpstr>useReducer: 3. Use in Custom Hook</vt:lpstr>
      <vt:lpstr>useReducer: 4. Use Custom Hook</vt:lpstr>
      <vt:lpstr>useReducer: Basic Unit Testing</vt:lpstr>
      <vt:lpstr>useReducer: Complex Unit Tests</vt:lpstr>
      <vt:lpstr>useReducer: Best for interconnected state</vt:lpstr>
      <vt:lpstr>React State Buckets</vt:lpstr>
      <vt:lpstr>Custom Hooks are kinda sorta  state buckets…</vt:lpstr>
      <vt:lpstr>Contexts</vt:lpstr>
      <vt:lpstr>Contexts help us avoid prop drilling</vt:lpstr>
      <vt:lpstr>Contexts are not state managers</vt:lpstr>
      <vt:lpstr>Example: Results Display Preferences</vt:lpstr>
      <vt:lpstr>Example: DisplayPrefsProvider</vt:lpstr>
      <vt:lpstr>Example: DisplayPrefsProvider</vt:lpstr>
      <vt:lpstr>Example: Using DisplayPrefsProvider</vt:lpstr>
      <vt:lpstr>Example: Using DisplayPrefsProvider</vt:lpstr>
      <vt:lpstr>Organizing Contexts: Search Results</vt:lpstr>
      <vt:lpstr>Contexts Pro Tip: Calculate before Storing</vt:lpstr>
      <vt:lpstr>Additional State Bucket Options </vt:lpstr>
      <vt:lpstr>Composition</vt:lpstr>
      <vt:lpstr>Composition Building Blocks</vt:lpstr>
      <vt:lpstr>Composition using Contexts</vt:lpstr>
      <vt:lpstr>Composition using Display Components</vt:lpstr>
      <vt:lpstr>Composition using Custom Hooks</vt:lpstr>
      <vt:lpstr>Organize Your Custom Hooks</vt:lpstr>
      <vt:lpstr>Composition using Non-React Functions</vt:lpstr>
      <vt:lpstr>React’s  “Single Source of Truth”  Principle</vt:lpstr>
      <vt:lpstr>What does this “one way” principle mean?</vt:lpstr>
      <vt:lpstr>Combining the building blocks</vt:lpstr>
      <vt:lpstr>How to Start a Complex Project</vt:lpstr>
      <vt:lpstr>Organize your data as you add features</vt:lpstr>
      <vt:lpstr>Diagram Your Code!</vt:lpstr>
      <vt:lpstr>Organizing Components</vt:lpstr>
      <vt:lpstr>Organizing Algorithms</vt:lpstr>
      <vt:lpstr>LIVE DEMO!! Refactoring complexity</vt:lpstr>
      <vt:lpstr>Sample custom hook organization:</vt:lpstr>
      <vt:lpstr>Sample of Simplifying JSX – Make new components!</vt:lpstr>
      <vt:lpstr>Start with state closest to where you need it, then refactor</vt:lpstr>
      <vt:lpstr>Putting it all together with an example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Mary Elizabeth Shaw</dc:creator>
  <cp:lastModifiedBy>Mary Elizabeth Shaw</cp:lastModifiedBy>
  <cp:revision>16</cp:revision>
  <dcterms:created xsi:type="dcterms:W3CDTF">2024-08-31T20:08:17Z</dcterms:created>
  <dcterms:modified xsi:type="dcterms:W3CDTF">2024-09-11T05:04:01Z</dcterms:modified>
</cp:coreProperties>
</file>